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8"/>
  </p:notesMasterIdLst>
  <p:handoutMasterIdLst>
    <p:handoutMasterId r:id="rId9"/>
  </p:handoutMasterIdLst>
  <p:sldIdLst>
    <p:sldId id="406" r:id="rId6"/>
    <p:sldId id="415" r:id="rId7"/>
  </p:sldIdLst>
  <p:sldSz cx="12198350" cy="6858000"/>
  <p:notesSz cx="7315200" cy="9601200"/>
  <p:custDataLst>
    <p:tags r:id="rId10"/>
  </p:custDataLst>
  <p:defaultTextStyle>
    <a:defPPr>
      <a:defRPr lang="de-DE"/>
    </a:defPPr>
    <a:lvl1pPr marL="0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1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6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2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8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4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9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85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rcedes-Benz Mastervorlage" id="{DC7E59F3-1751-4F5A-94D2-FE5E27FE97B1}">
          <p14:sldIdLst/>
        </p14:section>
        <p14:section name="Bibliotheken" id="{2A5F3592-C811-4774-843D-2E0D4612952B}">
          <p14:sldIdLst>
            <p14:sldId id="406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88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4071">
          <p15:clr>
            <a:srgbClr val="A4A3A4"/>
          </p15:clr>
        </p15:guide>
        <p15:guide id="4" orient="horz" pos="468">
          <p15:clr>
            <a:srgbClr val="A4A3A4"/>
          </p15:clr>
        </p15:guide>
        <p15:guide id="5" orient="horz" pos="705">
          <p15:clr>
            <a:srgbClr val="A4A3A4"/>
          </p15:clr>
        </p15:guide>
        <p15:guide id="6" pos="7434">
          <p15:clr>
            <a:srgbClr val="A4A3A4"/>
          </p15:clr>
        </p15:guide>
        <p15:guide id="7" pos="3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44" userDrawn="1">
          <p15:clr>
            <a:srgbClr val="A4A3A4"/>
          </p15:clr>
        </p15:guide>
        <p15:guide id="2" orient="horz" pos="5304" userDrawn="1">
          <p15:clr>
            <a:srgbClr val="A4A3A4"/>
          </p15:clr>
        </p15:guide>
        <p15:guide id="3" pos="4288" userDrawn="1">
          <p15:clr>
            <a:srgbClr val="A4A3A4"/>
          </p15:clr>
        </p15:guide>
        <p15:guide id="4" pos="3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6BBC1"/>
    <a:srgbClr val="9F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3" autoAdjust="0"/>
    <p:restoredTop sz="95053" autoAdjust="0"/>
  </p:normalViewPr>
  <p:slideViewPr>
    <p:cSldViewPr snapToGrid="0" showGuides="1">
      <p:cViewPr varScale="1">
        <p:scale>
          <a:sx n="111" d="100"/>
          <a:sy n="111" d="100"/>
        </p:scale>
        <p:origin x="972" y="108"/>
      </p:cViewPr>
      <p:guideLst>
        <p:guide orient="horz" pos="588"/>
        <p:guide orient="horz" pos="210"/>
        <p:guide orient="horz" pos="4071"/>
        <p:guide orient="horz" pos="468"/>
        <p:guide orient="horz" pos="705"/>
        <p:guide pos="7434"/>
        <p:guide pos="367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276"/>
    </p:cViewPr>
  </p:sorterViewPr>
  <p:notesViewPr>
    <p:cSldViewPr snapToGrid="0" showGuides="1">
      <p:cViewPr>
        <p:scale>
          <a:sx n="80" d="100"/>
          <a:sy n="80" d="100"/>
        </p:scale>
        <p:origin x="-4026" y="-720"/>
      </p:cViewPr>
      <p:guideLst>
        <p:guide orient="horz" pos="744"/>
        <p:guide orient="horz" pos="5304"/>
        <p:guide pos="4288"/>
        <p:guide pos="3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969600" y="9279900"/>
            <a:ext cx="345600" cy="32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lvl="0" algn="l"/>
            <a:fld id="{E27968A0-2773-4E6D-A3EA-5EE59DBB9DEC}" type="slidenum">
              <a:rPr lang="en-US" sz="900" smtClean="0"/>
              <a:pPr lvl="0" algn="l"/>
              <a:t>‹Nr.›</a:t>
            </a:fld>
            <a:endParaRPr lang="en-US" sz="900" dirty="0"/>
          </a:p>
        </p:txBody>
      </p:sp>
      <p:pic>
        <p:nvPicPr>
          <p:cNvPr id="10" name="Wortmarke Mercedes-Benz" descr="Y:\KiA\OV\PLATIS\JOB 1508-002_PPT_Mercedes_Benz_2010\allMaterial\1508-005_Material + Briefing\Material\MZ-Assets\MB-word-mark_p_3Coffice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1" y="9347484"/>
            <a:ext cx="1267200" cy="1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543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20725"/>
            <a:ext cx="64039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6969600" y="9279900"/>
            <a:ext cx="345600" cy="32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lvl="0" algn="l"/>
            <a:fld id="{E27968A0-2773-4E6D-A3EA-5EE59DBB9DEC}" type="slidenum">
              <a:rPr lang="en-US" sz="900" smtClean="0"/>
              <a:pPr lvl="0" algn="l"/>
              <a:t>‹Nr.›</a:t>
            </a:fld>
            <a:endParaRPr lang="en-US" sz="900" dirty="0"/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3"/>
          </p:nvPr>
        </p:nvSpPr>
        <p:spPr>
          <a:xfrm>
            <a:off x="404708" y="4560571"/>
            <a:ext cx="6505787" cy="432054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 in </a:t>
            </a:r>
            <a:r>
              <a:rPr lang="de-DE" noProof="0" dirty="0" err="1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7" name="Wortmarke Mercedes-Benz" descr="Y:\KiA\OV\PLATIS\JOB 1508-002_PPT_Mercedes_Benz_2010\allMaterial\1508-005_Material + Briefing\Material\MZ-Assets\MB-word-mark_p_3Coffice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1" y="9347484"/>
            <a:ext cx="1267200" cy="1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594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271" rtl="0" eaLnBrk="1" latinLnBrk="0" hangingPunct="1">
      <a:lnSpc>
        <a:spcPct val="108000"/>
      </a:lnSpc>
      <a:spcAft>
        <a:spcPts val="1008"/>
      </a:spcAft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234000" indent="-234000" algn="l" defTabSz="914271" rtl="0" eaLnBrk="1" latinLnBrk="0" hangingPunct="1">
      <a:lnSpc>
        <a:spcPct val="108000"/>
      </a:lnSpc>
      <a:spcAft>
        <a:spcPts val="1008"/>
      </a:spcAft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err="1" smtClean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809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395287" y="3848402"/>
            <a:ext cx="8928000" cy="1044000"/>
          </a:xfrm>
        </p:spPr>
        <p:txBody>
          <a:bodyPr/>
          <a:lstStyle>
            <a:lvl1pPr>
              <a:lnSpc>
                <a:spcPts val="3999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Präsentationstitel 30 pt über eine Zeile.</a:t>
            </a:r>
            <a:br>
              <a:rPr lang="de-DE" dirty="0" smtClean="0"/>
            </a:br>
            <a:r>
              <a:rPr lang="de-DE" dirty="0" smtClean="0"/>
              <a:t>Zweite Zeile möglich.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96000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 smtClean="0"/>
              <a:t>Zusatztext zur Präsentation 15 pt </a:t>
            </a:r>
            <a:br>
              <a:rPr lang="de-DE" dirty="0" smtClean="0"/>
            </a:br>
            <a:r>
              <a:rPr lang="de-DE" dirty="0" smtClean="0"/>
              <a:t>Referent, Abteilung, Ort, Datum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835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2622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04275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9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395287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6134613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 userDrawn="1">
            <p:ph type="pic" sz="quarter" idx="18" hasCustomPrompt="1"/>
          </p:nvPr>
        </p:nvSpPr>
        <p:spPr bwMode="gray">
          <a:xfrm>
            <a:off x="3264950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0" name="Bildplatzhalter 8"/>
          <p:cNvSpPr>
            <a:spLocks noGrp="1"/>
          </p:cNvSpPr>
          <p:nvPr userDrawn="1">
            <p:ph type="pic" sz="quarter" idx="29" hasCustomPrompt="1"/>
          </p:nvPr>
        </p:nvSpPr>
        <p:spPr bwMode="gray">
          <a:xfrm>
            <a:off x="9004275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95287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6134613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3264950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9" name="Bildplatzhalter 8"/>
          <p:cNvSpPr>
            <a:spLocks noGrp="1"/>
          </p:cNvSpPr>
          <p:nvPr userDrawn="1">
            <p:ph type="pic" sz="quarter" idx="28" hasCustomPrompt="1"/>
          </p:nvPr>
        </p:nvSpPr>
        <p:spPr bwMode="gray">
          <a:xfrm>
            <a:off x="9004275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95288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 </a:t>
            </a:r>
            <a:endParaRPr lang="de-DE" dirty="0" smtClean="0"/>
          </a:p>
        </p:txBody>
      </p:sp>
      <p:sp>
        <p:nvSpPr>
          <p:cNvPr id="16" name="Textplatzhalter 3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264950" y="1512000"/>
            <a:ext cx="2797200" cy="324000"/>
          </a:xfrm>
        </p:spPr>
        <p:txBody>
          <a:bodyPr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marL="0" marR="0" lvl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Überschrift </a:t>
            </a:r>
            <a:r>
              <a:rPr lang="en-US" dirty="0" smtClean="0"/>
              <a:t>CorpoS 20 pt. </a:t>
            </a:r>
            <a:endParaRPr lang="de-DE" dirty="0" smtClean="0"/>
          </a:p>
        </p:txBody>
      </p:sp>
      <p:sp>
        <p:nvSpPr>
          <p:cNvPr id="17" name="Textplatzhalter 3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134612" y="1512000"/>
            <a:ext cx="2797200" cy="324000"/>
          </a:xfrm>
        </p:spPr>
        <p:txBody>
          <a:bodyPr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marL="0" marR="0" lvl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Überschrift </a:t>
            </a:r>
            <a:r>
              <a:rPr lang="en-US" dirty="0" smtClean="0"/>
              <a:t>CorpoS 20 pt. </a:t>
            </a:r>
            <a:endParaRPr lang="de-DE" dirty="0" smtClean="0"/>
          </a:p>
        </p:txBody>
      </p:sp>
      <p:sp>
        <p:nvSpPr>
          <p:cNvPr id="41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004275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95288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8" name="Textplatzhalter 3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264950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9" name="Textplatzhalter 3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134612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6626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9175" y="52526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9175" y="15113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9175" y="27584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9175" y="40055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7176" y="52526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7176" y="27584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7176" y="40055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7176" y="1511301"/>
            <a:ext cx="1512000" cy="11736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6000" y="1511301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6000" y="5252601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6000" y="4005501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6000" y="2758401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0001474" y="15113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01474" y="52526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001474" y="40055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0001474" y="27584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8671" y="15113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8671" y="40055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8671" y="27584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8671" y="52526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4000" y="15113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4000" y="40055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4000" y="27584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4000" y="52526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>
          <a:xfrm>
            <a:off x="3996005" y="2098101"/>
            <a:ext cx="483170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>
          <a:xfrm>
            <a:off x="3996005" y="3345201"/>
            <a:ext cx="483170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>
          <a:xfrm flipH="1">
            <a:off x="7719176" y="2098101"/>
            <a:ext cx="47949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>
          <a:xfrm>
            <a:off x="7719176" y="3345201"/>
            <a:ext cx="47949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>
          <a:xfrm>
            <a:off x="7719176" y="4592301"/>
            <a:ext cx="47949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>
          <a:xfrm>
            <a:off x="7719176" y="5839401"/>
            <a:ext cx="47949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>
          <a:xfrm>
            <a:off x="3996005" y="5839401"/>
            <a:ext cx="483170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>
          <a:xfrm>
            <a:off x="3996005" y="4592301"/>
            <a:ext cx="483170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00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4337" y="2757600"/>
            <a:ext cx="6148800" cy="2421734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3" name="Textplatzhalter 3"/>
          <p:cNvSpPr>
            <a:spLocks noGrp="1" noChangeAspect="1"/>
          </p:cNvSpPr>
          <p:nvPr>
            <p:ph type="body" sz="quarter" idx="67" hasCustomPrompt="1"/>
          </p:nvPr>
        </p:nvSpPr>
        <p:spPr bwMode="white">
          <a:xfrm rot="9427937">
            <a:off x="2425691" y="5284427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1" name="Textplatzhalter 3"/>
          <p:cNvSpPr>
            <a:spLocks noGrp="1" noChangeAspect="1"/>
          </p:cNvSpPr>
          <p:nvPr>
            <p:ph type="body" sz="quarter" idx="56" hasCustomPrompt="1"/>
          </p:nvPr>
        </p:nvSpPr>
        <p:spPr bwMode="white">
          <a:xfrm rot="17090839">
            <a:off x="7964704" y="280890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2" name="Textplatzhalter 3"/>
          <p:cNvSpPr>
            <a:spLocks noGrp="1" noChangeAspect="1"/>
          </p:cNvSpPr>
          <p:nvPr>
            <p:ph type="body" sz="quarter" idx="57" hasCustomPrompt="1"/>
          </p:nvPr>
        </p:nvSpPr>
        <p:spPr bwMode="white">
          <a:xfrm rot="18468895">
            <a:off x="6090519" y="2581063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3" name="Textplatzhalter 3"/>
          <p:cNvSpPr>
            <a:spLocks noGrp="1" noChangeAspect="1"/>
          </p:cNvSpPr>
          <p:nvPr>
            <p:ph type="body" sz="quarter" idx="58" hasCustomPrompt="1"/>
          </p:nvPr>
        </p:nvSpPr>
        <p:spPr bwMode="white">
          <a:xfrm rot="11041244">
            <a:off x="2483054" y="3144224"/>
            <a:ext cx="2204126" cy="8024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888" h="109067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995888" y="109067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4" name="Textplatzhalter 3"/>
          <p:cNvSpPr>
            <a:spLocks noGrp="1" noChangeAspect="1"/>
          </p:cNvSpPr>
          <p:nvPr>
            <p:ph type="body" sz="quarter" idx="59" hasCustomPrompt="1"/>
          </p:nvPr>
        </p:nvSpPr>
        <p:spPr bwMode="white">
          <a:xfrm rot="10320000">
            <a:off x="2608500" y="4603312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5" name="Textplatzhalter 3"/>
          <p:cNvSpPr>
            <a:spLocks noGrp="1" noChangeAspect="1"/>
          </p:cNvSpPr>
          <p:nvPr>
            <p:ph type="body" sz="quarter" idx="60" hasCustomPrompt="1"/>
          </p:nvPr>
        </p:nvSpPr>
        <p:spPr bwMode="white">
          <a:xfrm rot="3540000">
            <a:off x="5861589" y="4897309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6" name="Textplatzhalter 3"/>
          <p:cNvSpPr>
            <a:spLocks noGrp="1" noChangeAspect="1"/>
          </p:cNvSpPr>
          <p:nvPr>
            <p:ph type="body" sz="quarter" idx="61" hasCustomPrompt="1"/>
          </p:nvPr>
        </p:nvSpPr>
        <p:spPr bwMode="white">
          <a:xfrm rot="12197832">
            <a:off x="2201247" y="2579449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7" name="Textplatzhalter 3"/>
          <p:cNvSpPr>
            <a:spLocks noGrp="1" noChangeAspect="1"/>
          </p:cNvSpPr>
          <p:nvPr>
            <p:ph type="body" sz="quarter" idx="62" hasCustomPrompt="1"/>
          </p:nvPr>
        </p:nvSpPr>
        <p:spPr bwMode="white">
          <a:xfrm rot="13889278">
            <a:off x="4708703" y="252068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8" name="Textplatzhalter 3"/>
          <p:cNvSpPr>
            <a:spLocks noGrp="1" noChangeAspect="1"/>
          </p:cNvSpPr>
          <p:nvPr>
            <p:ph type="body" sz="quarter" idx="63" hasCustomPrompt="1"/>
          </p:nvPr>
        </p:nvSpPr>
        <p:spPr bwMode="white">
          <a:xfrm rot="17090839" flipH="1" flipV="1">
            <a:off x="4827733" y="538222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9" name="Textplatzhalter 3"/>
          <p:cNvSpPr>
            <a:spLocks noGrp="1" noChangeAspect="1"/>
          </p:cNvSpPr>
          <p:nvPr>
            <p:ph type="body" sz="quarter" idx="64" hasCustomPrompt="1"/>
          </p:nvPr>
        </p:nvSpPr>
        <p:spPr bwMode="white">
          <a:xfrm rot="12243241" flipH="1" flipV="1">
            <a:off x="8587331" y="4580694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20" name="Textplatzhalter 3"/>
          <p:cNvSpPr>
            <a:spLocks noGrp="1" noChangeAspect="1"/>
          </p:cNvSpPr>
          <p:nvPr>
            <p:ph type="body" sz="quarter" idx="65" hasCustomPrompt="1"/>
          </p:nvPr>
        </p:nvSpPr>
        <p:spPr bwMode="white">
          <a:xfrm rot="10046435" flipH="1" flipV="1">
            <a:off x="8610544" y="3345727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22" name="Textplatzhalter 3"/>
          <p:cNvSpPr>
            <a:spLocks noGrp="1" noChangeAspect="1"/>
          </p:cNvSpPr>
          <p:nvPr>
            <p:ph type="body" sz="quarter" idx="66" hasCustomPrompt="1"/>
          </p:nvPr>
        </p:nvSpPr>
        <p:spPr bwMode="white">
          <a:xfrm rot="2851924">
            <a:off x="6698739" y="4854467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8" name="Textplatzhalter 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396000" y="5252601"/>
            <a:ext cx="37548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109" name="Textplatzhalter 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4223026" y="5252601"/>
            <a:ext cx="18396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110" name="Textplatzhalter 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134851" y="5252601"/>
            <a:ext cx="18396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93" name="Textplatzhalter 3"/>
          <p:cNvSpPr>
            <a:spLocks noGrp="1"/>
          </p:cNvSpPr>
          <p:nvPr userDrawn="1">
            <p:ph type="body" sz="quarter" idx="45" hasCustomPrompt="1"/>
          </p:nvPr>
        </p:nvSpPr>
        <p:spPr bwMode="gray">
          <a:xfrm>
            <a:off x="8046674" y="1512000"/>
            <a:ext cx="37548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4" name="Textplatzhalt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4223026" y="1512000"/>
            <a:ext cx="18396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95" name="Textplatzhalt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134851" y="1512000"/>
            <a:ext cx="18396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100" name="Textplatzhalter 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8046674" y="5252601"/>
            <a:ext cx="37548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5" name="Textplatzhalter 3"/>
          <p:cNvSpPr>
            <a:spLocks noGrp="1"/>
          </p:cNvSpPr>
          <p:nvPr userDrawn="1">
            <p:ph type="body" sz="quarter" idx="34" hasCustomPrompt="1"/>
          </p:nvPr>
        </p:nvSpPr>
        <p:spPr bwMode="gray">
          <a:xfrm>
            <a:off x="396000" y="1512000"/>
            <a:ext cx="37548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6" name="Textplatzhalt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396000" y="2758867"/>
            <a:ext cx="25560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7" name="Textplatzhalt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396000" y="4005735"/>
            <a:ext cx="25560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9" name="Textplatzhalter 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9245474" y="4005735"/>
            <a:ext cx="25560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8" name="Textplatzhalter 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245474" y="2758867"/>
            <a:ext cx="2556000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</p:spTree>
    <p:extLst>
      <p:ext uri="{BB962C8B-B14F-4D97-AF65-F5344CB8AC3E}">
        <p14:creationId xmlns:p14="http://schemas.microsoft.com/office/powerpoint/2010/main" val="4476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Highlights //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4222800" y="1836000"/>
            <a:ext cx="3754800" cy="10800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4222800" y="1512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4222800" y="5346001"/>
            <a:ext cx="3754800" cy="10802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4222800" y="5022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6000" y="1512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396000" y="4320000"/>
            <a:ext cx="3754800" cy="21062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5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396000" y="3996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4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2800" y="2988100"/>
            <a:ext cx="3754800" cy="19620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4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8046676" y="4950100"/>
            <a:ext cx="3754800" cy="14761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046676" y="46261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8046676" y="1512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8046676" y="3384001"/>
            <a:ext cx="3754800" cy="11700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8046676" y="3060000"/>
            <a:ext cx="3754800" cy="324000"/>
          </a:xfrm>
          <a:solidFill>
            <a:schemeClr val="tx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75" name="Textplatzhalter 3"/>
          <p:cNvSpPr>
            <a:spLocks noGrp="1"/>
          </p:cNvSpPr>
          <p:nvPr userDrawn="1">
            <p:ph type="body" sz="quarter" idx="34" hasCustomPrompt="1"/>
          </p:nvPr>
        </p:nvSpPr>
        <p:spPr bwMode="gray">
          <a:xfrm>
            <a:off x="396000" y="1836001"/>
            <a:ext cx="3754800" cy="20880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8046676" y="1836000"/>
            <a:ext cx="3754800" cy="11521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4pPr>
            <a:lvl5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7573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6000" y="1511301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6000" y="1979418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6000" y="2915651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6000" y="4320000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6000" y="2447534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6000" y="3851886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000" y="3383769"/>
            <a:ext cx="3754800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</a:t>
            </a:r>
            <a:endParaRPr lang="de-DE" dirty="0" smtClean="0"/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2800" y="1511300"/>
            <a:ext cx="7578675" cy="3204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45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0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6676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6676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21337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21337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999" y="3501248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21337" y="3501248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6676" y="3501248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21338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6676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8493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6676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21337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999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21337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6676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45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1" y="4044227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6001" y="3501248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2" y="6030980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5076" y="1511300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5076" y="4043527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5076" y="3500548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5076" y="6030280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1849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0" y="40442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6000" y="35012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60309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4849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4849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4849" y="35005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4851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5425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5425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5425" y="35005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5426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9004275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004275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9004275" y="35005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9004275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808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7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2308466" y="2502758"/>
            <a:ext cx="1842421" cy="921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2308466" y="3495677"/>
            <a:ext cx="1840379" cy="919068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9" name="Bildplatzhalter 8"/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396884" y="4486748"/>
            <a:ext cx="2796863" cy="920062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0" name="Bildplatzhalter 8"/>
          <p:cNvSpPr>
            <a:spLocks noGrp="1"/>
          </p:cNvSpPr>
          <p:nvPr userDrawn="1">
            <p:ph type="pic" sz="quarter" idx="18" hasCustomPrompt="1"/>
          </p:nvPr>
        </p:nvSpPr>
        <p:spPr bwMode="gray">
          <a:xfrm>
            <a:off x="3265118" y="4486747"/>
            <a:ext cx="885768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1" name="Bildplatzhalter 8"/>
          <p:cNvSpPr>
            <a:spLocks noGrp="1"/>
          </p:cNvSpPr>
          <p:nvPr userDrawn="1">
            <p:ph type="pic" sz="quarter" idx="19" hasCustomPrompt="1"/>
          </p:nvPr>
        </p:nvSpPr>
        <p:spPr bwMode="gray">
          <a:xfrm>
            <a:off x="396884" y="3495677"/>
            <a:ext cx="884175" cy="91906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2" name="Bildplatzhalter 8"/>
          <p:cNvSpPr>
            <a:spLocks noGrp="1"/>
          </p:cNvSpPr>
          <p:nvPr userDrawn="1">
            <p:ph type="pic" sz="quarter" idx="20" hasCustomPrompt="1"/>
          </p:nvPr>
        </p:nvSpPr>
        <p:spPr bwMode="gray">
          <a:xfrm>
            <a:off x="1353059" y="3495677"/>
            <a:ext cx="882628" cy="91906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3495678"/>
            <a:ext cx="1839600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6" name="Bildplatzhalter 8"/>
          <p:cNvSpPr>
            <a:spLocks noGrp="1"/>
          </p:cNvSpPr>
          <p:nvPr userDrawn="1">
            <p:ph type="pic" sz="quarter" idx="24" hasCustomPrompt="1"/>
          </p:nvPr>
        </p:nvSpPr>
        <p:spPr bwMode="gray">
          <a:xfrm>
            <a:off x="5178436" y="1511768"/>
            <a:ext cx="2796724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7" name="Bildplatzhalter 8"/>
          <p:cNvSpPr>
            <a:spLocks noGrp="1"/>
          </p:cNvSpPr>
          <p:nvPr userDrawn="1">
            <p:ph type="pic" sz="quarter" idx="25" hasCustomPrompt="1"/>
          </p:nvPr>
        </p:nvSpPr>
        <p:spPr bwMode="gray">
          <a:xfrm>
            <a:off x="6134151" y="2503829"/>
            <a:ext cx="1841010" cy="92052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8" name="Bildplatzhalter 8"/>
          <p:cNvSpPr>
            <a:spLocks noGrp="1"/>
          </p:cNvSpPr>
          <p:nvPr userDrawn="1">
            <p:ph type="pic" sz="quarter" idx="26" hasCustomPrompt="1"/>
          </p:nvPr>
        </p:nvSpPr>
        <p:spPr bwMode="gray">
          <a:xfrm>
            <a:off x="6134150" y="3495678"/>
            <a:ext cx="1841010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7091125" y="4486747"/>
            <a:ext cx="884035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0" name="Bildplatzhalter 8"/>
          <p:cNvSpPr>
            <a:spLocks noGrp="1"/>
          </p:cNvSpPr>
          <p:nvPr userDrawn="1">
            <p:ph type="pic" sz="quarter" idx="28" hasCustomPrompt="1"/>
          </p:nvPr>
        </p:nvSpPr>
        <p:spPr bwMode="gray">
          <a:xfrm>
            <a:off x="5178436" y="4486747"/>
            <a:ext cx="1840689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 userDrawn="1">
            <p:ph type="pic" sz="quarter" idx="29" hasCustomPrompt="1"/>
          </p:nvPr>
        </p:nvSpPr>
        <p:spPr bwMode="gray">
          <a:xfrm>
            <a:off x="4222403" y="4486747"/>
            <a:ext cx="884034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2" name="Bildplatzhalter 8"/>
          <p:cNvSpPr>
            <a:spLocks noGrp="1"/>
          </p:cNvSpPr>
          <p:nvPr userDrawn="1">
            <p:ph type="pic" sz="quarter" idx="30" hasCustomPrompt="1"/>
          </p:nvPr>
        </p:nvSpPr>
        <p:spPr bwMode="gray">
          <a:xfrm>
            <a:off x="4222403" y="1511767"/>
            <a:ext cx="884034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4" name="Bildplatzhalter 8"/>
          <p:cNvSpPr>
            <a:spLocks noGrp="1"/>
          </p:cNvSpPr>
          <p:nvPr userDrawn="1">
            <p:ph type="pic" sz="quarter" idx="32" hasCustomPrompt="1"/>
          </p:nvPr>
        </p:nvSpPr>
        <p:spPr bwMode="gray">
          <a:xfrm>
            <a:off x="5178436" y="2503829"/>
            <a:ext cx="883566" cy="920528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6" y="1511768"/>
            <a:ext cx="2797825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10916502" y="1511768"/>
            <a:ext cx="884974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0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1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2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83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85432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zwei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1511300"/>
            <a:ext cx="11404800" cy="4140000"/>
          </a:xfrm>
        </p:spPr>
        <p:txBody>
          <a:bodyPr numCol="2" spcCol="244765"/>
          <a:lstStyle>
            <a:lvl1pPr marL="431939" indent="-431939">
              <a:buFont typeface="+mj-lt"/>
              <a:buAutoNum type="arabicPeriod"/>
              <a:defRPr baseline="0"/>
            </a:lvl1pPr>
            <a:lvl2pPr marL="863878" indent="-431939">
              <a:buFont typeface="+mj-lt"/>
              <a:buAutoNum type="alphaLcPeriod"/>
              <a:defRPr/>
            </a:lvl2pPr>
            <a:lvl3pPr marL="863878" indent="-431939">
              <a:buFont typeface="+mj-lt"/>
              <a:buAutoNum type="alphaLcPeriod"/>
              <a:defRPr sz="2000"/>
            </a:lvl3pPr>
            <a:lvl4pPr marL="863878" indent="-431939">
              <a:buFont typeface="+mj-lt"/>
              <a:buAutoNum type="alphaLcPeriod"/>
              <a:defRPr sz="2000"/>
            </a:lvl4pPr>
            <a:lvl5pPr marL="863878" indent="-431939">
              <a:buFont typeface="+mj-lt"/>
              <a:buAutoNum type="alphaLcPeriod"/>
              <a:defRPr sz="2000"/>
            </a:lvl5pPr>
            <a:lvl6pPr marL="863878" indent="-431939">
              <a:buFont typeface="+mj-lt"/>
              <a:buAutoNum type="alphaLcPeriod"/>
              <a:defRPr sz="2000"/>
            </a:lvl6pPr>
            <a:lvl7pPr marL="863878" indent="-431939">
              <a:buFont typeface="+mj-lt"/>
              <a:buAutoNum type="alphaLcPeriod"/>
              <a:defRPr sz="2000"/>
            </a:lvl7pPr>
            <a:lvl8pPr marL="863878" indent="-431939">
              <a:buFont typeface="+mj-lt"/>
              <a:buAutoNum type="alphaLcPeriod"/>
              <a:defRPr sz="2000"/>
            </a:lvl8pPr>
            <a:lvl9pPr marL="863878" indent="-431939">
              <a:buFont typeface="+mj-lt"/>
              <a:buAutoNum type="alphaLcPeriod"/>
              <a:defRPr sz="2000"/>
            </a:lvl9pPr>
          </a:lstStyle>
          <a:p>
            <a:pPr lvl="0"/>
            <a:r>
              <a:rPr lang="de-DE" dirty="0" smtClean="0"/>
              <a:t>Agenda Punkt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Unterpunkt: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46679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7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2308466" y="2502758"/>
            <a:ext cx="1842421" cy="921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2503829"/>
            <a:ext cx="2796723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7" name="Bildplatzhalter 8"/>
          <p:cNvSpPr>
            <a:spLocks noGrp="1"/>
          </p:cNvSpPr>
          <p:nvPr userDrawn="1">
            <p:ph type="pic" sz="quarter" idx="25" hasCustomPrompt="1"/>
          </p:nvPr>
        </p:nvSpPr>
        <p:spPr bwMode="gray">
          <a:xfrm>
            <a:off x="7091126" y="2503829"/>
            <a:ext cx="884036" cy="92052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8" name="Bildplatzhalter 8"/>
          <p:cNvSpPr>
            <a:spLocks noGrp="1"/>
          </p:cNvSpPr>
          <p:nvPr userDrawn="1">
            <p:ph type="pic" sz="quarter" idx="26" hasCustomPrompt="1"/>
          </p:nvPr>
        </p:nvSpPr>
        <p:spPr bwMode="gray">
          <a:xfrm>
            <a:off x="7091124" y="3495678"/>
            <a:ext cx="884036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4486747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4486747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3884" y="1511768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2" y="1511768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413751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2503829"/>
            <a:ext cx="3752492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4486747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4486747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3884" y="1511768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2" y="1511768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1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2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259609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3495677"/>
            <a:ext cx="184101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3495677"/>
            <a:ext cx="18396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1" y="1511768"/>
            <a:ext cx="3752659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314577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835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3" name="Textplatzhalter 3"/>
          <p:cNvSpPr>
            <a:spLocks noGrp="1" noChangeAspect="1"/>
          </p:cNvSpPr>
          <p:nvPr>
            <p:ph type="body" sz="quarter" idx="67" hasCustomPrompt="1"/>
          </p:nvPr>
        </p:nvSpPr>
        <p:spPr bwMode="white">
          <a:xfrm rot="9427937">
            <a:off x="2801345" y="4585641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4" name="Textplatzhalter 3"/>
          <p:cNvSpPr>
            <a:spLocks noGrp="1" noChangeAspect="1"/>
          </p:cNvSpPr>
          <p:nvPr>
            <p:ph type="body" sz="quarter" idx="56" hasCustomPrompt="1"/>
          </p:nvPr>
        </p:nvSpPr>
        <p:spPr bwMode="white">
          <a:xfrm rot="19732274">
            <a:off x="7736400" y="2229088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5" name="Textplatzhalter 3"/>
          <p:cNvSpPr>
            <a:spLocks noGrp="1" noChangeAspect="1"/>
          </p:cNvSpPr>
          <p:nvPr>
            <p:ph type="body" sz="quarter" idx="57" hasCustomPrompt="1"/>
          </p:nvPr>
        </p:nvSpPr>
        <p:spPr bwMode="white">
          <a:xfrm rot="18468895">
            <a:off x="6290280" y="1023594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6" name="Textplatzhalter 3"/>
          <p:cNvSpPr>
            <a:spLocks noGrp="1" noChangeAspect="1"/>
          </p:cNvSpPr>
          <p:nvPr>
            <p:ph type="body" sz="quarter" idx="58" hasCustomPrompt="1"/>
          </p:nvPr>
        </p:nvSpPr>
        <p:spPr bwMode="white">
          <a:xfrm rot="11041244">
            <a:off x="2433553" y="2044006"/>
            <a:ext cx="2204126" cy="8024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888" h="109067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995888" y="109067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7" name="Textplatzhalter 3"/>
          <p:cNvSpPr>
            <a:spLocks noGrp="1" noChangeAspect="1"/>
          </p:cNvSpPr>
          <p:nvPr>
            <p:ph type="body" sz="quarter" idx="59" hasCustomPrompt="1"/>
          </p:nvPr>
        </p:nvSpPr>
        <p:spPr bwMode="white">
          <a:xfrm rot="10320000">
            <a:off x="985266" y="5929818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9" name="Textplatzhalter 3"/>
          <p:cNvSpPr>
            <a:spLocks noGrp="1" noChangeAspect="1"/>
          </p:cNvSpPr>
          <p:nvPr>
            <p:ph type="body" sz="quarter" idx="61" hasCustomPrompt="1"/>
          </p:nvPr>
        </p:nvSpPr>
        <p:spPr bwMode="white">
          <a:xfrm rot="12197832">
            <a:off x="2021227" y="1163906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0" name="Textplatzhalter 3"/>
          <p:cNvSpPr>
            <a:spLocks noGrp="1" noChangeAspect="1"/>
          </p:cNvSpPr>
          <p:nvPr>
            <p:ph type="body" sz="quarter" idx="62" hasCustomPrompt="1"/>
          </p:nvPr>
        </p:nvSpPr>
        <p:spPr bwMode="white">
          <a:xfrm rot="11425296">
            <a:off x="3307430" y="344799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1" name="Textplatzhalter 3"/>
          <p:cNvSpPr>
            <a:spLocks noGrp="1" noChangeAspect="1"/>
          </p:cNvSpPr>
          <p:nvPr>
            <p:ph type="body" sz="quarter" idx="63" hasCustomPrompt="1"/>
          </p:nvPr>
        </p:nvSpPr>
        <p:spPr bwMode="white">
          <a:xfrm rot="17090839" flipH="1" flipV="1">
            <a:off x="4827733" y="551160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2" name="Textplatzhalter 3"/>
          <p:cNvSpPr>
            <a:spLocks noGrp="1" noChangeAspect="1"/>
          </p:cNvSpPr>
          <p:nvPr>
            <p:ph type="body" sz="quarter" idx="64" hasCustomPrompt="1"/>
          </p:nvPr>
        </p:nvSpPr>
        <p:spPr bwMode="white">
          <a:xfrm rot="12243241" flipH="1" flipV="1">
            <a:off x="8575274" y="4464855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3" name="Textplatzhalter 3"/>
          <p:cNvSpPr>
            <a:spLocks noGrp="1" noChangeAspect="1"/>
          </p:cNvSpPr>
          <p:nvPr>
            <p:ph type="body" sz="quarter" idx="65" hasCustomPrompt="1"/>
          </p:nvPr>
        </p:nvSpPr>
        <p:spPr bwMode="white">
          <a:xfrm rot="10046435" flipH="1" flipV="1">
            <a:off x="7813592" y="3424709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4" name="Textplatzhalter 3"/>
          <p:cNvSpPr>
            <a:spLocks noGrp="1" noChangeAspect="1"/>
          </p:cNvSpPr>
          <p:nvPr>
            <p:ph type="body" sz="quarter" idx="66" hasCustomPrompt="1"/>
          </p:nvPr>
        </p:nvSpPr>
        <p:spPr bwMode="white">
          <a:xfrm rot="2851924">
            <a:off x="6569910" y="4964630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8" name="Textplatzhalter 3"/>
          <p:cNvSpPr>
            <a:spLocks noGrp="1" noChangeAspect="1"/>
          </p:cNvSpPr>
          <p:nvPr>
            <p:ph type="body" sz="quarter" idx="60" hasCustomPrompt="1"/>
          </p:nvPr>
        </p:nvSpPr>
        <p:spPr bwMode="white">
          <a:xfrm rot="20824625">
            <a:off x="8647912" y="765256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>
          <a:xfrm>
            <a:off x="4528931" y="366999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>
          <a:xfrm>
            <a:off x="396001" y="1786681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>
          <a:xfrm>
            <a:off x="396001" y="4626044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>
          <a:xfrm>
            <a:off x="396001" y="3206363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6001" y="366999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>
          <a:xfrm>
            <a:off x="4528931" y="6043658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>
          <a:xfrm>
            <a:off x="396001" y="6045725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>
          <a:xfrm>
            <a:off x="8661861" y="1786164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>
          <a:xfrm>
            <a:off x="8661861" y="4624494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>
          <a:xfrm>
            <a:off x="8661861" y="3205329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>
          <a:xfrm>
            <a:off x="8661861" y="366999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>
          <a:xfrm>
            <a:off x="8661861" y="6043658"/>
            <a:ext cx="313958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8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9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70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15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111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112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4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4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5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79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1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2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3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5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86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14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ext/Multi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4619700"/>
            <a:ext cx="6062917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-824"/>
            <a:ext cx="2995201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5175" y="1155600"/>
            <a:ext cx="2995717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5175" y="4619700"/>
            <a:ext cx="299545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 bwMode="black">
          <a:xfrm>
            <a:off x="395290" y="368300"/>
            <a:ext cx="5508000" cy="1008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 zweizeilig in CorpoA (Überschriften)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395289" y="1512000"/>
            <a:ext cx="5508000" cy="29493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5"/>
            <a:r>
              <a:rPr lang="de-DE" dirty="0" smtClean="0"/>
              <a:t>Fünfte Ebene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7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8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94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90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1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7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7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8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2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5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6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6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97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60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0"/>
            <a:ext cx="6062918" cy="4548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4619700"/>
            <a:ext cx="6062917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-824"/>
            <a:ext cx="2995201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5175" y="1155600"/>
            <a:ext cx="2995717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5175" y="4619700"/>
            <a:ext cx="299545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5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6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93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9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0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6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6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7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1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4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5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5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96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35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6135176" y="0"/>
            <a:ext cx="6063175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6135952" y="461970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0" y="-1"/>
            <a:ext cx="2995458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067717" y="0"/>
            <a:ext cx="29954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067458" y="1155601"/>
            <a:ext cx="2994942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67458" y="4619700"/>
            <a:ext cx="2994942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3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8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8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89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5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5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6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0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3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4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0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1" name="Gruppieren 9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08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0"/>
            <a:ext cx="2995201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577440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5175" y="2309400"/>
            <a:ext cx="2995717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5175" y="0"/>
            <a:ext cx="2995717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3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8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8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89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5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5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6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0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3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4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0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1" name="Gruppieren 9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23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0"/>
            <a:ext cx="2995201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951" y="5774400"/>
            <a:ext cx="2994942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5951" y="2309400"/>
            <a:ext cx="2994942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5951" y="0"/>
            <a:ext cx="2994684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203151" y="1155600"/>
            <a:ext cx="2995199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203151" y="4619700"/>
            <a:ext cx="299519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3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5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9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90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1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7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7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8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2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5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6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2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108" name="Gruppieren 107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5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6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17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835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54000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 smtClean="0"/>
              <a:t>Optionale Headline einzeilig in CorpoA (Überschriften) 30 pt. </a:t>
            </a:r>
            <a:endParaRPr lang="de-DE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3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32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77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73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74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70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36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37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41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68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69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2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43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57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s Trenn- folie (zwei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1511300"/>
            <a:ext cx="11404800" cy="4140000"/>
          </a:xfrm>
        </p:spPr>
        <p:txBody>
          <a:bodyPr numCol="2" spcCol="244765"/>
          <a:lstStyle>
            <a:lvl1pPr marL="431939" indent="-431939">
              <a:buFont typeface="+mj-lt"/>
              <a:buAutoNum type="arabicPeriod"/>
              <a:defRPr baseline="0">
                <a:solidFill>
                  <a:schemeClr val="accent1"/>
                </a:solidFill>
              </a:defRPr>
            </a:lvl1pPr>
            <a:lvl2pPr marL="863878" indent="-431939">
              <a:buFont typeface="+mj-lt"/>
              <a:buAutoNum type="alphaLcPeriod"/>
              <a:defRPr>
                <a:solidFill>
                  <a:schemeClr val="accent1"/>
                </a:solidFill>
              </a:defRPr>
            </a:lvl2pPr>
            <a:lvl3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3pPr>
            <a:lvl4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4pPr>
            <a:lvl5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5pPr>
            <a:lvl6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6pPr>
            <a:lvl7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7pPr>
            <a:lvl8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8pPr>
            <a:lvl9pPr marL="863878" indent="-431939">
              <a:buFont typeface="+mj-lt"/>
              <a:buAutoNum type="alphaLcPeriod"/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 smtClean="0"/>
              <a:t>Agenda Punkt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Unterpunkt: Start // Absatz // Listenebene erhöhen (Highlight in „Pure blue“ (Akzent 2))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53187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err="1" smtClean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809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287" y="3848402"/>
            <a:ext cx="8928000" cy="1044000"/>
          </a:xfrm>
        </p:spPr>
        <p:txBody>
          <a:bodyPr/>
          <a:lstStyle>
            <a:lvl1pPr>
              <a:lnSpc>
                <a:spcPts val="3999"/>
              </a:lnSpc>
              <a:defRPr sz="3000"/>
            </a:lvl1pPr>
          </a:lstStyle>
          <a:p>
            <a:r>
              <a:rPr lang="de-DE" dirty="0" smtClean="0"/>
              <a:t>Präsentationstitel 30 pt über eine Zeile.</a:t>
            </a:r>
            <a:br>
              <a:rPr lang="de-DE" dirty="0" smtClean="0"/>
            </a:br>
            <a:r>
              <a:rPr lang="de-DE" dirty="0" smtClean="0"/>
              <a:t>Zweite Zeile möglich.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6000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 smtClean="0"/>
              <a:t>Zusatztext zur Präsentation 15 pt </a:t>
            </a:r>
            <a:br>
              <a:rPr lang="de-DE" dirty="0" smtClean="0"/>
            </a:br>
            <a:r>
              <a:rPr lang="de-DE" dirty="0" smtClean="0"/>
              <a:t>Referent, Abteilung, Ort, Datum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835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8779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zwei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1511300"/>
            <a:ext cx="11404800" cy="4140000"/>
          </a:xfrm>
        </p:spPr>
        <p:txBody>
          <a:bodyPr numCol="2" spcCol="244765"/>
          <a:lstStyle>
            <a:lvl1pPr marL="431939" indent="-431939">
              <a:buFont typeface="+mj-lt"/>
              <a:buAutoNum type="arabicPeriod"/>
              <a:defRPr baseline="0"/>
            </a:lvl1pPr>
            <a:lvl2pPr marL="863878" indent="-431939">
              <a:buFont typeface="+mj-lt"/>
              <a:buAutoNum type="alphaLcPeriod"/>
              <a:defRPr/>
            </a:lvl2pPr>
            <a:lvl3pPr marL="863878" indent="-431939">
              <a:buFont typeface="+mj-lt"/>
              <a:buAutoNum type="alphaLcPeriod"/>
              <a:defRPr sz="2000"/>
            </a:lvl3pPr>
            <a:lvl4pPr marL="863878" indent="-431939">
              <a:buFont typeface="+mj-lt"/>
              <a:buAutoNum type="alphaLcPeriod"/>
              <a:defRPr sz="2000"/>
            </a:lvl4pPr>
            <a:lvl5pPr marL="863878" indent="-431939">
              <a:buFont typeface="+mj-lt"/>
              <a:buAutoNum type="alphaLcPeriod"/>
              <a:defRPr sz="2000"/>
            </a:lvl5pPr>
            <a:lvl6pPr marL="863878" indent="-431939">
              <a:buFont typeface="+mj-lt"/>
              <a:buAutoNum type="alphaLcPeriod"/>
              <a:defRPr sz="2000"/>
            </a:lvl6pPr>
            <a:lvl7pPr marL="863878" indent="-431939">
              <a:buFont typeface="+mj-lt"/>
              <a:buAutoNum type="alphaLcPeriod"/>
              <a:defRPr sz="2000"/>
            </a:lvl7pPr>
            <a:lvl8pPr marL="863878" indent="-431939">
              <a:buFont typeface="+mj-lt"/>
              <a:buAutoNum type="alphaLcPeriod"/>
              <a:defRPr sz="2000"/>
            </a:lvl8pPr>
            <a:lvl9pPr marL="863878" indent="-431939">
              <a:buFont typeface="+mj-lt"/>
              <a:buAutoNum type="alphaLcPeriod"/>
              <a:defRPr sz="2000"/>
            </a:lvl9pPr>
          </a:lstStyle>
          <a:p>
            <a:pPr lvl="0"/>
            <a:r>
              <a:rPr lang="de-DE" dirty="0" smtClean="0"/>
              <a:t>Agenda Punkt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Unterpunkt: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122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s Trenn- folie (zwei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1511300"/>
            <a:ext cx="11404800" cy="4140000"/>
          </a:xfrm>
        </p:spPr>
        <p:txBody>
          <a:bodyPr numCol="2" spcCol="244765"/>
          <a:lstStyle>
            <a:lvl1pPr marL="431939" indent="-431939">
              <a:buFont typeface="+mj-lt"/>
              <a:buAutoNum type="arabicPeriod"/>
              <a:defRPr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863878" indent="-431939">
              <a:buFont typeface="+mj-lt"/>
              <a:buAutoNum type="alphaLcPeriod"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lvl6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6pPr>
            <a:lvl7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7pPr>
            <a:lvl8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8pPr>
            <a:lvl9pPr marL="863878" indent="-431939">
              <a:buFont typeface="+mj-lt"/>
              <a:buAutoNum type="alphaLcPeriod"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Agenda Punkt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Unterpunkt: Start // Absatz // Listenebene erhöhen (Highlight in „Pure blue“ (Akzent 2))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4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288" y="1511301"/>
            <a:ext cx="11406187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21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Zwei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288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2147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47560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579999" cy="49142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0799" y="1512000"/>
            <a:ext cx="5580676" cy="4914201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6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17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Bilder/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5799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21476" y="1511300"/>
            <a:ext cx="55799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1476" y="3502801"/>
            <a:ext cx="5579999" cy="2923400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287" y="3502801"/>
            <a:ext cx="5579999" cy="2923400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7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9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55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ild //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11405475" cy="447622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0" y="6030980"/>
            <a:ext cx="114047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45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94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04275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9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395287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6134613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 userDrawn="1">
            <p:ph type="pic" sz="quarter" idx="18" hasCustomPrompt="1"/>
          </p:nvPr>
        </p:nvSpPr>
        <p:spPr bwMode="gray">
          <a:xfrm>
            <a:off x="3264950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0" name="Bildplatzhalter 8"/>
          <p:cNvSpPr>
            <a:spLocks noGrp="1"/>
          </p:cNvSpPr>
          <p:nvPr userDrawn="1">
            <p:ph type="pic" sz="quarter" idx="29" hasCustomPrompt="1"/>
          </p:nvPr>
        </p:nvSpPr>
        <p:spPr bwMode="gray">
          <a:xfrm>
            <a:off x="9004275" y="4208401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95287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6134613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3264950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9" name="Bildplatzhalter 8"/>
          <p:cNvSpPr>
            <a:spLocks noGrp="1"/>
          </p:cNvSpPr>
          <p:nvPr userDrawn="1">
            <p:ph type="pic" sz="quarter" idx="28" hasCustomPrompt="1"/>
          </p:nvPr>
        </p:nvSpPr>
        <p:spPr bwMode="gray">
          <a:xfrm>
            <a:off x="9004275" y="1906475"/>
            <a:ext cx="2797200" cy="1692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95288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6" name="Textplatzhalter 3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264950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7" name="Textplatzhalter 3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134612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41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004275" y="151200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14" name="Textplatzhalter 3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95288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8" name="Textplatzhalter 3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264950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19" name="Textplatzhalter 3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134612" y="3810874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9pPr>
          </a:lstStyle>
          <a:p>
            <a:pPr lvl="0"/>
            <a:r>
              <a:rPr lang="de-DE" dirty="0" smtClean="0"/>
              <a:t>Überschrift </a:t>
            </a:r>
            <a:r>
              <a:rPr lang="en-US" dirty="0" smtClean="0"/>
              <a:t>CorpoS 20 pt.</a:t>
            </a:r>
            <a:endParaRPr lang="de-DE" dirty="0" smtClean="0"/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3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35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79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288" y="1511301"/>
            <a:ext cx="11406187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998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3607" y="5252601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7176" y="2758401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7176" y="1511301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7176" y="4005501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9175" y="1512000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9175" y="2758867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9175" y="4005734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9175" y="5252601"/>
            <a:ext cx="1512000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15 pt. </a:t>
            </a:r>
            <a:r>
              <a:rPr lang="de-DE" dirty="0" smtClean="0"/>
              <a:t>einfügen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6000" y="1512000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6000" y="5252601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6000" y="4005734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6000" y="2758867"/>
            <a:ext cx="1800000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0001474" y="15113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01474" y="52526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001474" y="40055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0001474" y="2758401"/>
            <a:ext cx="1800000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00"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8671" y="15113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8671" y="40055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8671" y="27584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8671" y="52526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4000" y="1512000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4000" y="4005734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4000" y="2758867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4000" y="5252601"/>
            <a:ext cx="1692005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 bwMode="white">
          <a:xfrm>
            <a:off x="3996005" y="2098800"/>
            <a:ext cx="48317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 bwMode="white">
          <a:xfrm>
            <a:off x="3996005" y="3345667"/>
            <a:ext cx="48317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 bwMode="white">
          <a:xfrm flipH="1">
            <a:off x="7719176" y="2098101"/>
            <a:ext cx="47949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 bwMode="white">
          <a:xfrm>
            <a:off x="7719176" y="3345201"/>
            <a:ext cx="47949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 bwMode="white">
          <a:xfrm>
            <a:off x="7719176" y="4592301"/>
            <a:ext cx="47949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 bwMode="white">
          <a:xfrm>
            <a:off x="7715607" y="5839401"/>
            <a:ext cx="483064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 bwMode="white">
          <a:xfrm>
            <a:off x="3996005" y="5839401"/>
            <a:ext cx="48317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 bwMode="white">
          <a:xfrm>
            <a:off x="3996005" y="4592534"/>
            <a:ext cx="48317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8" name="Gruppieren 47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49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51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16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4337" y="2757600"/>
            <a:ext cx="6148800" cy="2421734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3" name="Textplatzhalter 3"/>
          <p:cNvSpPr>
            <a:spLocks noGrp="1" noChangeAspect="1"/>
          </p:cNvSpPr>
          <p:nvPr>
            <p:ph type="body" sz="quarter" idx="67" hasCustomPrompt="1"/>
          </p:nvPr>
        </p:nvSpPr>
        <p:spPr>
          <a:xfrm rot="9427937">
            <a:off x="2425691" y="5284427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1" name="Textplatzhalter 3"/>
          <p:cNvSpPr>
            <a:spLocks noGrp="1" noChangeAspect="1"/>
          </p:cNvSpPr>
          <p:nvPr>
            <p:ph type="body" sz="quarter" idx="56" hasCustomPrompt="1"/>
          </p:nvPr>
        </p:nvSpPr>
        <p:spPr>
          <a:xfrm rot="17090839">
            <a:off x="7964704" y="280890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2" name="Textplatzhalter 3"/>
          <p:cNvSpPr>
            <a:spLocks noGrp="1" noChangeAspect="1"/>
          </p:cNvSpPr>
          <p:nvPr>
            <p:ph type="body" sz="quarter" idx="57" hasCustomPrompt="1"/>
          </p:nvPr>
        </p:nvSpPr>
        <p:spPr>
          <a:xfrm rot="18468895">
            <a:off x="6090519" y="2581063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3" name="Textplatzhalter 3"/>
          <p:cNvSpPr>
            <a:spLocks noGrp="1" noChangeAspect="1"/>
          </p:cNvSpPr>
          <p:nvPr>
            <p:ph type="body" sz="quarter" idx="58" hasCustomPrompt="1"/>
          </p:nvPr>
        </p:nvSpPr>
        <p:spPr>
          <a:xfrm rot="11041244">
            <a:off x="2483054" y="3144224"/>
            <a:ext cx="2204126" cy="8024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888" h="109067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995888" y="109067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4" name="Textplatzhalter 3"/>
          <p:cNvSpPr>
            <a:spLocks noGrp="1" noChangeAspect="1"/>
          </p:cNvSpPr>
          <p:nvPr>
            <p:ph type="body" sz="quarter" idx="59" hasCustomPrompt="1"/>
          </p:nvPr>
        </p:nvSpPr>
        <p:spPr>
          <a:xfrm rot="10320000">
            <a:off x="2608500" y="4603312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5" name="Textplatzhalter 3"/>
          <p:cNvSpPr>
            <a:spLocks noGrp="1" noChangeAspect="1"/>
          </p:cNvSpPr>
          <p:nvPr>
            <p:ph type="body" sz="quarter" idx="60" hasCustomPrompt="1"/>
          </p:nvPr>
        </p:nvSpPr>
        <p:spPr>
          <a:xfrm rot="3540000">
            <a:off x="5861589" y="4897309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6" name="Textplatzhalter 3"/>
          <p:cNvSpPr>
            <a:spLocks noGrp="1" noChangeAspect="1"/>
          </p:cNvSpPr>
          <p:nvPr>
            <p:ph type="body" sz="quarter" idx="61" hasCustomPrompt="1"/>
          </p:nvPr>
        </p:nvSpPr>
        <p:spPr>
          <a:xfrm rot="12197832">
            <a:off x="2201247" y="2579449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7" name="Textplatzhalter 3"/>
          <p:cNvSpPr>
            <a:spLocks noGrp="1" noChangeAspect="1"/>
          </p:cNvSpPr>
          <p:nvPr>
            <p:ph type="body" sz="quarter" idx="62" hasCustomPrompt="1"/>
          </p:nvPr>
        </p:nvSpPr>
        <p:spPr>
          <a:xfrm rot="13889278">
            <a:off x="4708703" y="252068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8" name="Textplatzhalter 3"/>
          <p:cNvSpPr>
            <a:spLocks noGrp="1" noChangeAspect="1"/>
          </p:cNvSpPr>
          <p:nvPr>
            <p:ph type="body" sz="quarter" idx="63" hasCustomPrompt="1"/>
          </p:nvPr>
        </p:nvSpPr>
        <p:spPr>
          <a:xfrm rot="17090839" flipH="1" flipV="1">
            <a:off x="4827733" y="538222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19" name="Textplatzhalter 3"/>
          <p:cNvSpPr>
            <a:spLocks noGrp="1" noChangeAspect="1"/>
          </p:cNvSpPr>
          <p:nvPr>
            <p:ph type="body" sz="quarter" idx="64" hasCustomPrompt="1"/>
          </p:nvPr>
        </p:nvSpPr>
        <p:spPr>
          <a:xfrm rot="12243241" flipH="1" flipV="1">
            <a:off x="8587331" y="4580694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20" name="Textplatzhalter 3"/>
          <p:cNvSpPr>
            <a:spLocks noGrp="1" noChangeAspect="1"/>
          </p:cNvSpPr>
          <p:nvPr>
            <p:ph type="body" sz="quarter" idx="65" hasCustomPrompt="1"/>
          </p:nvPr>
        </p:nvSpPr>
        <p:spPr>
          <a:xfrm rot="10046435" flipH="1" flipV="1">
            <a:off x="8610544" y="3345727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122" name="Textplatzhalter 3"/>
          <p:cNvSpPr>
            <a:spLocks noGrp="1" noChangeAspect="1"/>
          </p:cNvSpPr>
          <p:nvPr>
            <p:ph type="body" sz="quarter" idx="66" hasCustomPrompt="1"/>
          </p:nvPr>
        </p:nvSpPr>
        <p:spPr>
          <a:xfrm rot="2851924">
            <a:off x="6698739" y="4854467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8" name="Textplatzhalter 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396000" y="5252601"/>
            <a:ext cx="37548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109" name="Textplatzhalter 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4223026" y="5252601"/>
            <a:ext cx="18396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110" name="Textplatzhalter 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134851" y="5252601"/>
            <a:ext cx="18396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75" name="Textplatzhalter 3"/>
          <p:cNvSpPr>
            <a:spLocks noGrp="1"/>
          </p:cNvSpPr>
          <p:nvPr userDrawn="1">
            <p:ph type="body" sz="quarter" idx="34" hasCustomPrompt="1"/>
          </p:nvPr>
        </p:nvSpPr>
        <p:spPr bwMode="gray">
          <a:xfrm>
            <a:off x="396000" y="1512000"/>
            <a:ext cx="37548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6" name="Textplatzhalt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396000" y="2758867"/>
            <a:ext cx="25560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7" name="Textplatzhalt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396000" y="4005735"/>
            <a:ext cx="25560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3" name="Textplatzhalter 3"/>
          <p:cNvSpPr>
            <a:spLocks noGrp="1"/>
          </p:cNvSpPr>
          <p:nvPr userDrawn="1">
            <p:ph type="body" sz="quarter" idx="45" hasCustomPrompt="1"/>
          </p:nvPr>
        </p:nvSpPr>
        <p:spPr bwMode="gray">
          <a:xfrm>
            <a:off x="8046674" y="1512000"/>
            <a:ext cx="37548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8" name="Textplatzhalter 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245474" y="2758867"/>
            <a:ext cx="25560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9" name="Textplatzhalter 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9245474" y="4005735"/>
            <a:ext cx="25560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5" name="Textplatzhalt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134851" y="1512000"/>
            <a:ext cx="18396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100" name="Textplatzhalter 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8046674" y="5252601"/>
            <a:ext cx="37548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 // für kleineren Text: Start // Absatz // Listenebene erhöhen</a:t>
            </a:r>
          </a:p>
        </p:txBody>
      </p:sp>
      <p:sp>
        <p:nvSpPr>
          <p:cNvPr id="94" name="Textplatzhalt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4223026" y="1512000"/>
            <a:ext cx="1839600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</a:t>
            </a:r>
            <a:r>
              <a:rPr lang="de-DE" noProof="0" dirty="0" smtClean="0"/>
              <a:t>CorpoS</a:t>
            </a:r>
            <a:r>
              <a:rPr lang="en-US" dirty="0" smtClean="0"/>
              <a:t> 15 pt. </a:t>
            </a:r>
            <a:r>
              <a:rPr lang="de-DE" dirty="0" smtClean="0"/>
              <a:t>// kleineren Text: Listenebene erhöhen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6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1" name="Gruppieren 4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4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4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4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6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Highlights //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4222800" y="1836000"/>
            <a:ext cx="3754800" cy="10800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4222800" y="1512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4222800" y="5346001"/>
            <a:ext cx="3754800" cy="10802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4222800" y="5022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75" name="Textplatzhalter 3"/>
          <p:cNvSpPr>
            <a:spLocks noGrp="1"/>
          </p:cNvSpPr>
          <p:nvPr userDrawn="1">
            <p:ph type="body" sz="quarter" idx="34" hasCustomPrompt="1"/>
          </p:nvPr>
        </p:nvSpPr>
        <p:spPr bwMode="gray">
          <a:xfrm>
            <a:off x="396000" y="1836001"/>
            <a:ext cx="3754800" cy="20880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6000" y="1512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396000" y="4320000"/>
            <a:ext cx="3754800" cy="21062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5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396000" y="3996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4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2800" y="2988100"/>
            <a:ext cx="3754800" cy="19620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4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8046676" y="4950100"/>
            <a:ext cx="3754800" cy="14761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046676" y="46261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8046676" y="1836000"/>
            <a:ext cx="3754800" cy="11521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8046676" y="1512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8046676" y="3384001"/>
            <a:ext cx="3754800" cy="11700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2pPr>
            <a:lvl3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6pPr>
            <a:lvl7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7pPr>
            <a:lvl8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8pPr>
            <a:lvl9pPr marL="107985" indent="-107985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8046676" y="3060000"/>
            <a:ext cx="3754800" cy="324000"/>
          </a:xfrm>
          <a:solidFill>
            <a:schemeClr val="bg2">
              <a:lumMod val="50000"/>
            </a:schemeClr>
          </a:solidFill>
        </p:spPr>
        <p:txBody>
          <a:bodyPr lIns="71990" tIns="0" rIns="7199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Headline in </a:t>
            </a:r>
            <a:r>
              <a:rPr lang="de-DE" noProof="0" dirty="0" smtClean="0"/>
              <a:t>CorpoS</a:t>
            </a:r>
            <a:r>
              <a:rPr lang="en-US" dirty="0" smtClean="0"/>
              <a:t> in 15 pt. </a:t>
            </a:r>
            <a:r>
              <a:rPr lang="de-DE" dirty="0" smtClean="0"/>
              <a:t>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81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82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3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3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6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6000" y="3851886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000" y="3383769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6000" y="1511301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6000" y="1980001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6000" y="2915651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6000" y="4320000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6000" y="2447534"/>
            <a:ext cx="3754800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de-DE" noProof="0" dirty="0" smtClean="0"/>
              <a:t>CorpoS</a:t>
            </a:r>
            <a:r>
              <a:rPr lang="en-US" dirty="0" smtClean="0"/>
              <a:t> in 20 pt. </a:t>
            </a:r>
            <a:endParaRPr lang="de-DE" dirty="0" smtClean="0"/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2800" y="1511300"/>
            <a:ext cx="7578675" cy="3204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8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23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66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0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6676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6676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21337" y="1512000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21337" y="4044227"/>
            <a:ext cx="37548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999" y="3501248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21337" y="3501248"/>
            <a:ext cx="3754800" cy="324000"/>
          </a:xfrm>
        </p:spPr>
        <p:txBody>
          <a:bodyPr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6676" y="3501248"/>
            <a:ext cx="3754800" cy="324000"/>
          </a:xfrm>
        </p:spPr>
        <p:txBody>
          <a:bodyPr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21338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6676" y="603098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in CorpoS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8" name="Gruppieren 27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29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31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32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35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6676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21337" y="1512000"/>
            <a:ext cx="3754800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999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21337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6676" y="5313600"/>
            <a:ext cx="37548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0" name="Gruppieren 29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31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33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8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1" y="4044227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6001" y="3501248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2" y="6030980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5076" y="1511300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5076" y="4043527"/>
            <a:ext cx="56663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5076" y="3500548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5076" y="6030280"/>
            <a:ext cx="56663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9" name="Gruppieren 28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30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32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51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6000" y="40442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6000" y="35012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1" y="60309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4849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4849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4849" y="35005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4851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5425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5425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5425" y="3500548"/>
            <a:ext cx="2797200" cy="324000"/>
          </a:xfrm>
        </p:spPr>
        <p:txBody>
          <a:bodyPr/>
          <a:lstStyle>
            <a:lvl1pPr marL="0" marR="0" indent="0" algn="l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5426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9004275" y="1511300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004275" y="4043527"/>
            <a:ext cx="27972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9004275" y="3500548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9004275" y="6030280"/>
            <a:ext cx="27972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38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40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41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09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7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2308466" y="2502758"/>
            <a:ext cx="1842421" cy="921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2308466" y="3495677"/>
            <a:ext cx="1840379" cy="919068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9" name="Bildplatzhalter 8"/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396884" y="4486748"/>
            <a:ext cx="2796863" cy="920062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0" name="Bildplatzhalter 8"/>
          <p:cNvSpPr>
            <a:spLocks noGrp="1"/>
          </p:cNvSpPr>
          <p:nvPr userDrawn="1">
            <p:ph type="pic" sz="quarter" idx="18" hasCustomPrompt="1"/>
          </p:nvPr>
        </p:nvSpPr>
        <p:spPr bwMode="gray">
          <a:xfrm>
            <a:off x="3265118" y="4486747"/>
            <a:ext cx="885768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1" name="Bildplatzhalter 8"/>
          <p:cNvSpPr>
            <a:spLocks noGrp="1"/>
          </p:cNvSpPr>
          <p:nvPr userDrawn="1">
            <p:ph type="pic" sz="quarter" idx="19" hasCustomPrompt="1"/>
          </p:nvPr>
        </p:nvSpPr>
        <p:spPr bwMode="gray">
          <a:xfrm>
            <a:off x="396884" y="3495677"/>
            <a:ext cx="884175" cy="91906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2" name="Bildplatzhalter 8"/>
          <p:cNvSpPr>
            <a:spLocks noGrp="1"/>
          </p:cNvSpPr>
          <p:nvPr userDrawn="1">
            <p:ph type="pic" sz="quarter" idx="20" hasCustomPrompt="1"/>
          </p:nvPr>
        </p:nvSpPr>
        <p:spPr bwMode="gray">
          <a:xfrm>
            <a:off x="1353059" y="3495677"/>
            <a:ext cx="882628" cy="91906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3495678"/>
            <a:ext cx="1839600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6" name="Bildplatzhalter 8"/>
          <p:cNvSpPr>
            <a:spLocks noGrp="1"/>
          </p:cNvSpPr>
          <p:nvPr userDrawn="1">
            <p:ph type="pic" sz="quarter" idx="24" hasCustomPrompt="1"/>
          </p:nvPr>
        </p:nvSpPr>
        <p:spPr bwMode="gray">
          <a:xfrm>
            <a:off x="5178436" y="1511768"/>
            <a:ext cx="2796724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7" name="Bildplatzhalter 8"/>
          <p:cNvSpPr>
            <a:spLocks noGrp="1"/>
          </p:cNvSpPr>
          <p:nvPr userDrawn="1">
            <p:ph type="pic" sz="quarter" idx="25" hasCustomPrompt="1"/>
          </p:nvPr>
        </p:nvSpPr>
        <p:spPr bwMode="gray">
          <a:xfrm>
            <a:off x="6134151" y="2503829"/>
            <a:ext cx="1841010" cy="92052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8" name="Bildplatzhalter 8"/>
          <p:cNvSpPr>
            <a:spLocks noGrp="1"/>
          </p:cNvSpPr>
          <p:nvPr userDrawn="1">
            <p:ph type="pic" sz="quarter" idx="26" hasCustomPrompt="1"/>
          </p:nvPr>
        </p:nvSpPr>
        <p:spPr bwMode="gray">
          <a:xfrm>
            <a:off x="6134150" y="3495678"/>
            <a:ext cx="1841010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7091125" y="4486747"/>
            <a:ext cx="884035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0" name="Bildplatzhalter 8"/>
          <p:cNvSpPr>
            <a:spLocks noGrp="1"/>
          </p:cNvSpPr>
          <p:nvPr userDrawn="1">
            <p:ph type="pic" sz="quarter" idx="28" hasCustomPrompt="1"/>
          </p:nvPr>
        </p:nvSpPr>
        <p:spPr bwMode="gray">
          <a:xfrm>
            <a:off x="5178436" y="4486747"/>
            <a:ext cx="1840689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 userDrawn="1">
            <p:ph type="pic" sz="quarter" idx="29" hasCustomPrompt="1"/>
          </p:nvPr>
        </p:nvSpPr>
        <p:spPr bwMode="gray">
          <a:xfrm>
            <a:off x="4222403" y="4486747"/>
            <a:ext cx="884034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2" name="Bildplatzhalter 8"/>
          <p:cNvSpPr>
            <a:spLocks noGrp="1"/>
          </p:cNvSpPr>
          <p:nvPr userDrawn="1">
            <p:ph type="pic" sz="quarter" idx="30" hasCustomPrompt="1"/>
          </p:nvPr>
        </p:nvSpPr>
        <p:spPr bwMode="gray">
          <a:xfrm>
            <a:off x="4222403" y="1511767"/>
            <a:ext cx="884034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4" name="Bildplatzhalter 8"/>
          <p:cNvSpPr>
            <a:spLocks noGrp="1"/>
          </p:cNvSpPr>
          <p:nvPr userDrawn="1">
            <p:ph type="pic" sz="quarter" idx="32" hasCustomPrompt="1"/>
          </p:nvPr>
        </p:nvSpPr>
        <p:spPr bwMode="gray">
          <a:xfrm>
            <a:off x="5178436" y="2503829"/>
            <a:ext cx="883566" cy="920528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6" y="1511768"/>
            <a:ext cx="2797825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10916502" y="1511768"/>
            <a:ext cx="884974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4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grpSp>
        <p:nvGrpSpPr>
          <p:cNvPr id="97" name="Gruppieren 96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00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02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03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72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7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2308466" y="2502758"/>
            <a:ext cx="1842421" cy="921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2503829"/>
            <a:ext cx="2796723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7" name="Bildplatzhalter 8"/>
          <p:cNvSpPr>
            <a:spLocks noGrp="1"/>
          </p:cNvSpPr>
          <p:nvPr userDrawn="1">
            <p:ph type="pic" sz="quarter" idx="25" hasCustomPrompt="1"/>
          </p:nvPr>
        </p:nvSpPr>
        <p:spPr bwMode="gray">
          <a:xfrm>
            <a:off x="7091126" y="2503829"/>
            <a:ext cx="884036" cy="920529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8" name="Bildplatzhalter 8"/>
          <p:cNvSpPr>
            <a:spLocks noGrp="1"/>
          </p:cNvSpPr>
          <p:nvPr userDrawn="1">
            <p:ph type="pic" sz="quarter" idx="26" hasCustomPrompt="1"/>
          </p:nvPr>
        </p:nvSpPr>
        <p:spPr bwMode="gray">
          <a:xfrm>
            <a:off x="7091124" y="3495678"/>
            <a:ext cx="884036" cy="91906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4486747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4486747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3884" y="1511768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2" y="1511768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1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2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grpSp>
        <p:nvGrpSpPr>
          <p:cNvPr id="73" name="Gruppieren 72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79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81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82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0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30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Zwei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288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2147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oder Text in </a:t>
            </a:r>
            <a:r>
              <a:rPr lang="en-US" dirty="0" smtClean="0"/>
              <a:t>CorpoS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89647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2402" y="2503829"/>
            <a:ext cx="3752492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4486747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4486747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3884" y="1511768"/>
            <a:ext cx="184101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2" y="1511768"/>
            <a:ext cx="18396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grpSp>
        <p:nvGrpSpPr>
          <p:cNvPr id="72" name="Gruppieren 71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7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79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80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7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34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s mit Textanmerk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6086" y="1511767"/>
            <a:ext cx="11405389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8"/>
              </a:spcAft>
            </a:pPr>
            <a:endParaRPr lang="de-DE" sz="2000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6086" y="1511767"/>
            <a:ext cx="11405389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1059" y="1511767"/>
            <a:ext cx="9635443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6086" y="1511300"/>
            <a:ext cx="11405389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6465" y="1511300"/>
            <a:ext cx="7724631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288" y="1511299"/>
            <a:ext cx="11406188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6086" y="2431828"/>
            <a:ext cx="11405389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288" y="5436002"/>
            <a:ext cx="11406187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885" y="1511768"/>
            <a:ext cx="183880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8466" y="1511768"/>
            <a:ext cx="1842252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288" y="3495677"/>
            <a:ext cx="3753557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4151" y="3495677"/>
            <a:ext cx="184101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2402" y="3495677"/>
            <a:ext cx="18396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6676" y="3495677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6677" y="1511768"/>
            <a:ext cx="184242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61876" y="1511768"/>
            <a:ext cx="18396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2501" y="1511768"/>
            <a:ext cx="3752659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grpSp>
        <p:nvGrpSpPr>
          <p:cNvPr id="72" name="Gruppieren 71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7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77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79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Zuschneid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Einpasse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3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835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3" name="Textplatzhalter 3"/>
          <p:cNvSpPr>
            <a:spLocks noGrp="1" noChangeAspect="1"/>
          </p:cNvSpPr>
          <p:nvPr>
            <p:ph type="body" sz="quarter" idx="67" hasCustomPrompt="1"/>
          </p:nvPr>
        </p:nvSpPr>
        <p:spPr>
          <a:xfrm rot="9427937">
            <a:off x="2801345" y="4585641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4" name="Textplatzhalter 3"/>
          <p:cNvSpPr>
            <a:spLocks noGrp="1" noChangeAspect="1"/>
          </p:cNvSpPr>
          <p:nvPr>
            <p:ph type="body" sz="quarter" idx="56" hasCustomPrompt="1"/>
          </p:nvPr>
        </p:nvSpPr>
        <p:spPr>
          <a:xfrm rot="19732274">
            <a:off x="7736400" y="2229088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5" name="Textplatzhalter 3"/>
          <p:cNvSpPr>
            <a:spLocks noGrp="1" noChangeAspect="1"/>
          </p:cNvSpPr>
          <p:nvPr>
            <p:ph type="body" sz="quarter" idx="57" hasCustomPrompt="1"/>
          </p:nvPr>
        </p:nvSpPr>
        <p:spPr>
          <a:xfrm rot="18468895">
            <a:off x="6290280" y="1023594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6" name="Textplatzhalter 3"/>
          <p:cNvSpPr>
            <a:spLocks noGrp="1" noChangeAspect="1"/>
          </p:cNvSpPr>
          <p:nvPr>
            <p:ph type="body" sz="quarter" idx="58" hasCustomPrompt="1"/>
          </p:nvPr>
        </p:nvSpPr>
        <p:spPr>
          <a:xfrm rot="11041244">
            <a:off x="2433553" y="2044006"/>
            <a:ext cx="2204126" cy="8024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888" h="109067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995888" y="109067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7" name="Textplatzhalter 3"/>
          <p:cNvSpPr>
            <a:spLocks noGrp="1" noChangeAspect="1"/>
          </p:cNvSpPr>
          <p:nvPr>
            <p:ph type="body" sz="quarter" idx="59" hasCustomPrompt="1"/>
          </p:nvPr>
        </p:nvSpPr>
        <p:spPr>
          <a:xfrm rot="10320000">
            <a:off x="985266" y="5929818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9" name="Textplatzhalter 3"/>
          <p:cNvSpPr>
            <a:spLocks noGrp="1" noChangeAspect="1"/>
          </p:cNvSpPr>
          <p:nvPr>
            <p:ph type="body" sz="quarter" idx="61" hasCustomPrompt="1"/>
          </p:nvPr>
        </p:nvSpPr>
        <p:spPr>
          <a:xfrm rot="12197832">
            <a:off x="2021227" y="1163906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0" name="Textplatzhalter 3"/>
          <p:cNvSpPr>
            <a:spLocks noGrp="1" noChangeAspect="1"/>
          </p:cNvSpPr>
          <p:nvPr>
            <p:ph type="body" sz="quarter" idx="62" hasCustomPrompt="1"/>
          </p:nvPr>
        </p:nvSpPr>
        <p:spPr>
          <a:xfrm rot="11425296">
            <a:off x="3307430" y="3447990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1" name="Textplatzhalter 3"/>
          <p:cNvSpPr>
            <a:spLocks noGrp="1" noChangeAspect="1"/>
          </p:cNvSpPr>
          <p:nvPr>
            <p:ph type="body" sz="quarter" idx="63" hasCustomPrompt="1"/>
          </p:nvPr>
        </p:nvSpPr>
        <p:spPr>
          <a:xfrm rot="17090839" flipH="1" flipV="1">
            <a:off x="4827733" y="5510568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2" name="Textplatzhalter 3"/>
          <p:cNvSpPr>
            <a:spLocks noGrp="1" noChangeAspect="1"/>
          </p:cNvSpPr>
          <p:nvPr>
            <p:ph type="body" sz="quarter" idx="64" hasCustomPrompt="1"/>
          </p:nvPr>
        </p:nvSpPr>
        <p:spPr>
          <a:xfrm rot="12243241" flipH="1" flipV="1">
            <a:off x="8575274" y="4464855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3" name="Textplatzhalter 3"/>
          <p:cNvSpPr>
            <a:spLocks noGrp="1" noChangeAspect="1"/>
          </p:cNvSpPr>
          <p:nvPr>
            <p:ph type="body" sz="quarter" idx="65" hasCustomPrompt="1"/>
          </p:nvPr>
        </p:nvSpPr>
        <p:spPr>
          <a:xfrm rot="10046435" flipH="1" flipV="1">
            <a:off x="7813592" y="3424709"/>
            <a:ext cx="1284521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54" name="Textplatzhalter 3"/>
          <p:cNvSpPr>
            <a:spLocks noGrp="1" noChangeAspect="1"/>
          </p:cNvSpPr>
          <p:nvPr>
            <p:ph type="body" sz="quarter" idx="66" hasCustomPrompt="1"/>
          </p:nvPr>
        </p:nvSpPr>
        <p:spPr>
          <a:xfrm rot="2851924">
            <a:off x="6569910" y="4964630"/>
            <a:ext cx="3267222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48" name="Textplatzhalter 3"/>
          <p:cNvSpPr>
            <a:spLocks noGrp="1" noChangeAspect="1"/>
          </p:cNvSpPr>
          <p:nvPr>
            <p:ph type="body" sz="quarter" idx="60" hasCustomPrompt="1"/>
          </p:nvPr>
        </p:nvSpPr>
        <p:spPr>
          <a:xfrm rot="20824625">
            <a:off x="8647912" y="765256"/>
            <a:ext cx="1909937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     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4528931" y="366999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396001" y="1786681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396001" y="4626044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396001" y="3206363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6001" y="366999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4528931" y="6043658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6001" y="6045725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8661861" y="1786164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8661861" y="4624494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661861" y="3205329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8661861" y="366999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8661861" y="6043658"/>
            <a:ext cx="313958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Highlight in </a:t>
            </a:r>
            <a:r>
              <a:rPr lang="en-US" dirty="0" smtClean="0"/>
              <a:t>CorpoS in 20 pt.</a:t>
            </a:r>
            <a:endParaRPr lang="de-DE" dirty="0" smtClean="0"/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8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9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70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15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111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112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4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4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5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79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1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2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3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5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86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78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ext/Multi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4619700"/>
            <a:ext cx="6062917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-824"/>
            <a:ext cx="2995201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5175" y="1155600"/>
            <a:ext cx="2995717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5175" y="4619700"/>
            <a:ext cx="299545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90" y="368300"/>
            <a:ext cx="5508000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5289" y="1512000"/>
            <a:ext cx="5508000" cy="2949301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 (Textkörper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7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8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94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90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1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7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7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8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2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5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6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6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97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3" name="Gruppieren 92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98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00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01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9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50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0"/>
            <a:ext cx="6062918" cy="4548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4619700"/>
            <a:ext cx="6062917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-824"/>
            <a:ext cx="2995201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5175" y="1155600"/>
            <a:ext cx="2995717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5175" y="4619700"/>
            <a:ext cx="299545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5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6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93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9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0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6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6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7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1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4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5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5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96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2" name="Gruppieren 91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97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99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00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8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42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6135176" y="0"/>
            <a:ext cx="6063175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6135952" y="461970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0" y="-1"/>
            <a:ext cx="2995458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067717" y="0"/>
            <a:ext cx="29954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067458" y="1155601"/>
            <a:ext cx="2994942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67458" y="4619700"/>
            <a:ext cx="2994942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3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8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8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89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5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5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6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0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3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4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0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1" name="Gruppieren 9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42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0"/>
            <a:ext cx="2995201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175" y="5774400"/>
            <a:ext cx="2995717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5175" y="2309400"/>
            <a:ext cx="2995717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5175" y="0"/>
            <a:ext cx="2995717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3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8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88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89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5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5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6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0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3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4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0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91" name="Gruppieren 90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2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4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5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3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31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s //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4" y="1"/>
            <a:ext cx="1219920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8"/>
                </a:spcAft>
              </a:pPr>
              <a:endParaRPr lang="de-DE" sz="2000" dirty="0" smtClean="0"/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8"/>
                  </a:spcAft>
                </a:pPr>
                <a:endParaRPr lang="de-DE" sz="2000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203151" y="0"/>
            <a:ext cx="2995201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5951" y="5774400"/>
            <a:ext cx="2994942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5951" y="2309400"/>
            <a:ext cx="2994942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5951" y="0"/>
            <a:ext cx="2994684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203151" y="1155600"/>
            <a:ext cx="2995199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203151" y="4619700"/>
            <a:ext cx="2995199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63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65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109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90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91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87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77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78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82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85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86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1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112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  <p:grpSp>
        <p:nvGrpSpPr>
          <p:cNvPr id="108" name="Gruppieren 107"/>
          <p:cNvGrpSpPr/>
          <p:nvPr userDrawn="1"/>
        </p:nvGrpSpPr>
        <p:grpSpPr>
          <a:xfrm>
            <a:off x="12304800" y="403200"/>
            <a:ext cx="1800000" cy="6454800"/>
            <a:chOff x="12304800" y="403200"/>
            <a:chExt cx="1800000" cy="6454800"/>
          </a:xfrm>
        </p:grpSpPr>
        <p:grpSp>
          <p:nvGrpSpPr>
            <p:cNvPr id="113" name="Bildhandling"/>
            <p:cNvGrpSpPr/>
            <p:nvPr userDrawn="1"/>
          </p:nvGrpSpPr>
          <p:grpSpPr>
            <a:xfrm>
              <a:off x="12304800" y="403200"/>
              <a:ext cx="1800000" cy="6454800"/>
              <a:chOff x="12304800" y="403200"/>
              <a:chExt cx="1800000" cy="6454800"/>
            </a:xfrm>
          </p:grpSpPr>
          <p:sp>
            <p:nvSpPr>
              <p:cNvPr id="115" name="Headline"/>
              <p:cNvSpPr txBox="1"/>
              <p:nvPr userDrawn="1"/>
            </p:nvSpPr>
            <p:spPr>
              <a:xfrm rot="10800000" flipH="1" flipV="1">
                <a:off x="12304800" y="403200"/>
                <a:ext cx="1800000" cy="1072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none" lIns="0" tIns="0" rIns="0" bIns="3600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500" b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</a:t>
                </a:r>
                <a:r>
                  <a:rPr lang="de-DE" sz="1500" b="1" baseline="0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 </a:t>
                </a:r>
                <a:r>
                  <a:rPr lang="de-DE" sz="1000" b="1" dirty="0" smtClean="0">
                    <a:solidFill>
                      <a:schemeClr val="accent5"/>
                    </a:solidFill>
                    <a:latin typeface="+mn-lt"/>
                    <a:cs typeface="Arial" panose="020B0604020202020204" pitchFamily="34" charset="0"/>
                    <a:sym typeface="Webdings"/>
                  </a:rPr>
                  <a:t>Bilder Handling</a:t>
                </a:r>
                <a:endParaRPr lang="de-DE" sz="1500" b="1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16" name="Bildtools // Format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4800" y="2700000"/>
                <a:ext cx="670041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Zuschneiden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8000" y="2592000"/>
                <a:ext cx="768914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Beispielbild"/>
              <p:cNvPicPr>
                <a:picLocks noChangeAspect="1" noChangeArrowheads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b="26297"/>
              <a:stretch/>
            </p:blipFill>
            <p:spPr bwMode="auto">
              <a:xfrm>
                <a:off x="12304800" y="4248000"/>
                <a:ext cx="1800000" cy="96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Einpassen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6929" y="5886000"/>
                <a:ext cx="1107871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Bildausschnitt verändern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kann innerhalb der schwarzen Begrenzungen bei gedrückter alt-Taste bewegt werden.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zuschneiden über Menü: Bildtools // Format // Größe // Zuschneiden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 bei gedrückter Umschalt-Taste über die hellen Eckpunkte auf die passende Größe ziehen. 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000" b="0" baseline="0" dirty="0" smtClean="0">
                  <a:solidFill>
                    <a:schemeClr val="accent5"/>
                  </a:solidFill>
                  <a:latin typeface="+mn-lt"/>
                </a:rPr>
                <a:t>Bildgröße einpassen über Menü: Bildtools // Format // Größe // Zuschneiden // Einpassen</a:t>
              </a:r>
            </a:p>
            <a:p>
              <a:pPr marL="71990" indent="-7199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de-DE" sz="1000" b="0" baseline="0" dirty="0" smtClean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80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835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54000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 smtClean="0"/>
              <a:t>Optionale Headline einzeilig in CorpoA (Überschriften) 30 pt. </a:t>
            </a:r>
            <a:endParaRPr lang="de-DE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-2088000" y="-468001"/>
            <a:ext cx="14752800" cy="7794000"/>
            <a:chOff x="-2088000" y="-468001"/>
            <a:chExt cx="14752800" cy="7794000"/>
          </a:xfrm>
        </p:grpSpPr>
        <p:grpSp>
          <p:nvGrpSpPr>
            <p:cNvPr id="31" name="Regieanweisungen"/>
            <p:cNvGrpSpPr/>
            <p:nvPr userDrawn="1"/>
          </p:nvGrpSpPr>
          <p:grpSpPr>
            <a:xfrm>
              <a:off x="-2088000" y="-468001"/>
              <a:ext cx="14752800" cy="7794000"/>
              <a:chOff x="-2088000" y="-468000"/>
              <a:chExt cx="14752800" cy="7794000"/>
            </a:xfrm>
          </p:grpSpPr>
          <p:grpSp>
            <p:nvGrpSpPr>
              <p:cNvPr id="32" name="Hinweis oben"/>
              <p:cNvGrpSpPr/>
              <p:nvPr userDrawn="1"/>
            </p:nvGrpSpPr>
            <p:grpSpPr>
              <a:xfrm>
                <a:off x="395287" y="-468000"/>
                <a:ext cx="11406188" cy="360000"/>
                <a:chOff x="395287" y="-468000"/>
                <a:chExt cx="11406188" cy="360000"/>
              </a:xfrm>
            </p:grpSpPr>
            <p:cxnSp>
              <p:nvCxnSpPr>
                <p:cNvPr id="77" name="32,78 // 15,84"/>
                <p:cNvCxnSpPr/>
                <p:nvPr userDrawn="1"/>
              </p:nvCxnSpPr>
              <p:spPr>
                <a:xfrm>
                  <a:off x="11801475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1,1 // 15,84"/>
                <p:cNvCxnSpPr/>
                <p:nvPr userDrawn="1"/>
              </p:nvCxnSpPr>
              <p:spPr>
                <a:xfrm>
                  <a:off x="395287" y="-468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Hinweis unten"/>
              <p:cNvGrpSpPr/>
              <p:nvPr userDrawn="1"/>
            </p:nvGrpSpPr>
            <p:grpSpPr>
              <a:xfrm>
                <a:off x="395288" y="6966000"/>
                <a:ext cx="11406187" cy="360000"/>
                <a:chOff x="395288" y="6966000"/>
                <a:chExt cx="11406187" cy="360000"/>
              </a:xfrm>
            </p:grpSpPr>
            <p:sp>
              <p:nvSpPr>
                <p:cNvPr id="73" name="Fußzeile"/>
                <p:cNvSpPr txBox="1"/>
                <p:nvPr userDrawn="1"/>
              </p:nvSpPr>
              <p:spPr>
                <a:xfrm rot="10800000" flipH="1" flipV="1">
                  <a:off x="432775" y="6966000"/>
                  <a:ext cx="10993626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10429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Fußzeile pro Folie oder für alle/mehrere anpassen über Menü: Einfügen // Text // Kopf- und Fußzeile</a:t>
                  </a:r>
                </a:p>
              </p:txBody>
            </p:sp>
            <p:cxnSp>
              <p:nvCxnSpPr>
                <p:cNvPr id="74" name="32,78 // 15,84"/>
                <p:cNvCxnSpPr/>
                <p:nvPr userDrawn="1"/>
              </p:nvCxnSpPr>
              <p:spPr>
                <a:xfrm>
                  <a:off x="11801475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1,1 // 15,84"/>
                <p:cNvCxnSpPr/>
                <p:nvPr userDrawn="1"/>
              </p:nvCxnSpPr>
              <p:spPr>
                <a:xfrm>
                  <a:off x="395288" y="6966000"/>
                  <a:ext cx="0" cy="36000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Hinweis rechts"/>
              <p:cNvGrpSpPr/>
              <p:nvPr userDrawn="1"/>
            </p:nvGrpSpPr>
            <p:grpSpPr>
              <a:xfrm>
                <a:off x="12304800" y="368300"/>
                <a:ext cx="360000" cy="6057900"/>
                <a:chOff x="12304800" y="368300"/>
                <a:chExt cx="360000" cy="6057900"/>
              </a:xfrm>
            </p:grpSpPr>
            <p:cxnSp>
              <p:nvCxnSpPr>
                <p:cNvPr id="70" name="17,85 // 8,32"/>
                <p:cNvCxnSpPr/>
                <p:nvPr userDrawn="1"/>
              </p:nvCxnSpPr>
              <p:spPr>
                <a:xfrm>
                  <a:off x="123048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4,2 // 5,33"/>
                <p:cNvCxnSpPr/>
                <p:nvPr userDrawn="1"/>
              </p:nvCxnSpPr>
              <p:spPr>
                <a:xfrm>
                  <a:off x="123048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1,02 // 8,5"/>
                <p:cNvCxnSpPr/>
                <p:nvPr userDrawn="1"/>
              </p:nvCxnSpPr>
              <p:spPr>
                <a:xfrm>
                  <a:off x="12304800" y="3683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Hinweis links"/>
              <p:cNvGrpSpPr/>
              <p:nvPr userDrawn="1"/>
            </p:nvGrpSpPr>
            <p:grpSpPr>
              <a:xfrm>
                <a:off x="-2088000" y="-432000"/>
                <a:ext cx="1980000" cy="6858200"/>
                <a:chOff x="-2088000" y="-432000"/>
                <a:chExt cx="1980000" cy="6858200"/>
              </a:xfrm>
            </p:grpSpPr>
            <p:sp>
              <p:nvSpPr>
                <p:cNvPr id="36" name="Folie Wechsel/Zurücksetzen/Textebenen"/>
                <p:cNvSpPr txBox="1"/>
                <p:nvPr userDrawn="1"/>
              </p:nvSpPr>
              <p:spPr>
                <a:xfrm rot="10800000" flipH="1" flipV="1">
                  <a:off x="-2088000" y="1548000"/>
                  <a:ext cx="1980000" cy="198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des Folienlayouts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Folien // Layout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de-DE" sz="1000" b="0" baseline="0" dirty="0" smtClean="0">
                    <a:solidFill>
                      <a:schemeClr val="accent5"/>
                    </a:solidFill>
                    <a:latin typeface="+mn-lt"/>
                  </a:endParaRP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der Textebene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im Menü über: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Start // Absatz // Listenebene erhöhen/verringern</a:t>
                  </a:r>
                </a:p>
              </p:txBody>
            </p:sp>
            <p:cxnSp>
              <p:nvCxnSpPr>
                <p:cNvPr id="37" name="17,85 // 8,32"/>
                <p:cNvCxnSpPr/>
                <p:nvPr userDrawn="1"/>
              </p:nvCxnSpPr>
              <p:spPr>
                <a:xfrm>
                  <a:off x="-468000" y="64262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4,2 // 5,33"/>
                <p:cNvCxnSpPr/>
                <p:nvPr userDrawn="1"/>
              </p:nvCxnSpPr>
              <p:spPr>
                <a:xfrm>
                  <a:off x="-468000" y="1512000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1,02 // 8,5"/>
                <p:cNvCxnSpPr/>
                <p:nvPr userDrawn="1"/>
              </p:nvCxnSpPr>
              <p:spPr>
                <a:xfrm>
                  <a:off x="-468000" y="367506"/>
                  <a:ext cx="360000" cy="0"/>
                </a:xfrm>
                <a:prstGeom prst="line">
                  <a:avLst/>
                </a:prstGeom>
                <a:ln w="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Design wechsel"/>
                <p:cNvSpPr txBox="1"/>
                <p:nvPr userDrawn="1"/>
              </p:nvSpPr>
              <p:spPr>
                <a:xfrm rot="10800000" flipH="1" flipV="1">
                  <a:off x="-2088000" y="403200"/>
                  <a:ext cx="1980000" cy="90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Wechsel zwischen weißem und schwarzem Folienlayout über Menü: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Entwurf // Designs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(Rechtsklick: </a:t>
                  </a: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alle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oder </a:t>
                  </a:r>
                  <a:b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</a:br>
                  <a:r>
                    <a:rPr lang="de-DE" sz="1000" b="0" i="1" baseline="0" dirty="0" smtClean="0">
                      <a:solidFill>
                        <a:schemeClr val="accent5"/>
                      </a:solidFill>
                      <a:latin typeface="+mn-lt"/>
                    </a:rPr>
                    <a:t>Für ausgewählte Folien </a:t>
                  </a: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übernehmen)</a:t>
                  </a:r>
                </a:p>
              </p:txBody>
            </p:sp>
            <p:pic>
              <p:nvPicPr>
                <p:cNvPr id="41" name="Listenebene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3564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Listenebene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5200" y="4032000"/>
                  <a:ext cx="635538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Text // Listenebene erhöhen"/>
                <p:cNvSpPr txBox="1"/>
                <p:nvPr userDrawn="1"/>
              </p:nvSpPr>
              <p:spPr>
                <a:xfrm>
                  <a:off x="-1548000" y="3564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erhöhen</a:t>
                  </a:r>
                </a:p>
              </p:txBody>
            </p:sp>
            <p:sp>
              <p:nvSpPr>
                <p:cNvPr id="68" name="Text // Listenebene verringern"/>
                <p:cNvSpPr txBox="1"/>
                <p:nvPr userDrawn="1"/>
              </p:nvSpPr>
              <p:spPr>
                <a:xfrm>
                  <a:off x="-1548000" y="4032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Listenebene</a:t>
                  </a:r>
                </a:p>
                <a:p>
                  <a:pPr marL="0" marR="0" lvl="0" indent="0" algn="r" defTabSz="9142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000" b="0" baseline="0" dirty="0" smtClean="0">
                      <a:solidFill>
                        <a:schemeClr val="accent5"/>
                      </a:solidFill>
                      <a:latin typeface="+mn-lt"/>
                    </a:rPr>
                    <a:t>verringern</a:t>
                  </a:r>
                </a:p>
              </p:txBody>
            </p:sp>
            <p:pic>
              <p:nvPicPr>
                <p:cNvPr id="69" name="Entwurfsvorlagen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32000" y="-432000"/>
                  <a:ext cx="1224000" cy="746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4" name="Hilfslinien"/>
            <p:cNvSpPr txBox="1"/>
            <p:nvPr userDrawn="1"/>
          </p:nvSpPr>
          <p:spPr>
            <a:xfrm rot="10800000" flipH="1" flipV="1">
              <a:off x="432775" y="-468001"/>
              <a:ext cx="5090336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Ansicht // Anzeigen // Haken bei Führungslinien setzen</a:t>
              </a:r>
            </a:p>
          </p:txBody>
        </p:sp>
        <p:sp>
          <p:nvSpPr>
            <p:cNvPr id="45" name="Hilfslinien"/>
            <p:cNvSpPr txBox="1"/>
            <p:nvPr userDrawn="1"/>
          </p:nvSpPr>
          <p:spPr>
            <a:xfrm rot="10800000" flipH="1" flipV="1">
              <a:off x="7107287" y="-468000"/>
              <a:ext cx="468052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Reservierte Bereiche für Stempel oder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25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579999" cy="49142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0799" y="1512000"/>
            <a:ext cx="5580676" cy="4914201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82666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Bilder/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1" y="1512000"/>
            <a:ext cx="55799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21476" y="1511300"/>
            <a:ext cx="5579999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1476" y="3502801"/>
            <a:ext cx="5579999" cy="2923400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287" y="3502801"/>
            <a:ext cx="5579999" cy="2923400"/>
          </a:xfrm>
        </p:spPr>
        <p:txBody>
          <a:bodyPr/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689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ild //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6000" y="1512000"/>
            <a:ext cx="11405475" cy="447622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00" y="6030980"/>
            <a:ext cx="11404799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de-DE" dirty="0" smtClean="0"/>
              <a:t>Bildunterschrift CorpoS 15 pt.</a:t>
            </a:r>
          </a:p>
        </p:txBody>
      </p:sp>
    </p:spTree>
    <p:extLst>
      <p:ext uri="{BB962C8B-B14F-4D97-AF65-F5344CB8AC3E}">
        <p14:creationId xmlns:p14="http://schemas.microsoft.com/office/powerpoint/2010/main" val="264991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000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12.emf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2730859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5" name="think-cell Folie" r:id="rId33" imgW="270" imgH="270" progId="TCLayout.ActiveDocument.1">
                  <p:embed/>
                </p:oleObj>
              </mc:Choice>
              <mc:Fallback>
                <p:oleObj name="think-cell Foli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3" name="Wortmarke Mercedes-Benz" descr="Y:\KiA\OV\PLATIS\JOB 1508-002_PPT_Mercedes_Benz_2010\allMaterial\1508-005_Material + Briefing\Material\MZ-Assets\MB-word-mark_p_3Coffice.emf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1" y="6621563"/>
            <a:ext cx="1188000" cy="1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9" y="368300"/>
            <a:ext cx="11406187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511300"/>
            <a:ext cx="11406188" cy="4996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78400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000"/>
            </a:lvl2pPr>
            <a:lvl3pPr marL="0" indent="0" algn="r">
              <a:spcBef>
                <a:spcPts val="0"/>
              </a:spcBef>
              <a:defRPr sz="1000"/>
            </a:lvl3pPr>
            <a:lvl4pPr marL="0" indent="0" algn="r">
              <a:spcBef>
                <a:spcPts val="0"/>
              </a:spcBef>
              <a:defRPr sz="1000"/>
            </a:lvl4pPr>
            <a:lvl5pPr marL="0" indent="0" algn="r">
              <a:spcBef>
                <a:spcPts val="0"/>
              </a:spcBef>
              <a:defRPr sz="1000"/>
            </a:lvl5pPr>
            <a:lvl6pPr marL="0" indent="0" algn="r">
              <a:spcBef>
                <a:spcPts val="0"/>
              </a:spcBef>
              <a:defRPr sz="1000"/>
            </a:lvl6pPr>
            <a:lvl7pPr marL="0" indent="0" algn="r">
              <a:spcBef>
                <a:spcPts val="0"/>
              </a:spcBef>
              <a:defRPr sz="1000"/>
            </a:lvl7pPr>
            <a:lvl8pPr marL="0" indent="0" algn="r">
              <a:spcBef>
                <a:spcPts val="0"/>
              </a:spcBef>
              <a:defRPr sz="1000"/>
            </a:lvl8pPr>
            <a:lvl9pPr marL="0" indent="0" algn="r">
              <a:spcBef>
                <a:spcPts val="0"/>
              </a:spcBef>
              <a:defRPr sz="1000"/>
            </a:lvl9pPr>
          </a:lstStyle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800801" y="6552000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000"/>
            </a:lvl2pPr>
            <a:lvl3pPr marL="0" indent="0" algn="l">
              <a:spcBef>
                <a:spcPts val="0"/>
              </a:spcBef>
              <a:defRPr sz="1000"/>
            </a:lvl3pPr>
            <a:lvl4pPr marL="0" indent="0" algn="l">
              <a:spcBef>
                <a:spcPts val="0"/>
              </a:spcBef>
              <a:defRPr sz="1000"/>
            </a:lvl4pPr>
            <a:lvl5pPr marL="0" indent="0" algn="l">
              <a:spcBef>
                <a:spcPts val="0"/>
              </a:spcBef>
              <a:defRPr sz="1000"/>
            </a:lvl5pPr>
            <a:lvl6pPr marL="0" indent="0" algn="l">
              <a:spcBef>
                <a:spcPts val="0"/>
              </a:spcBef>
              <a:defRPr sz="1000"/>
            </a:lvl6pPr>
            <a:lvl7pPr marL="0" indent="0" algn="l">
              <a:spcBef>
                <a:spcPts val="0"/>
              </a:spcBef>
              <a:defRPr sz="1000"/>
            </a:lvl7pPr>
            <a:lvl8pPr marL="0" indent="0" algn="l">
              <a:spcBef>
                <a:spcPts val="0"/>
              </a:spcBef>
              <a:defRPr sz="1000"/>
            </a:lvl8pPr>
            <a:lvl9pPr marL="0" indent="0" algn="l">
              <a:spcBef>
                <a:spcPts val="0"/>
              </a:spcBef>
              <a:defRPr sz="1000"/>
            </a:lvl9pPr>
          </a:lstStyle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6" name="Picture 2" descr="G:\Aufträge aktuell\1 Mes - MP-Master\MP Logo\Logo-MP-farbe-4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07" y="133637"/>
            <a:ext cx="1346400" cy="1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SIPCMContentMarking" descr="{&quot;HashCode&quot;:758215280,&quot;Placement&quot;:&quot;Header&quot;,&quot;Top&quot;:0.0,&quot;Left&quot;:0.0,&quot;SlideWidth&quot;:960,&quot;SlideHeight&quot;:540}"/>
          <p:cNvSpPr txBox="1"/>
          <p:nvPr userDrawn="1"/>
        </p:nvSpPr>
        <p:spPr bwMode="gray">
          <a:xfrm>
            <a:off x="0" y="0"/>
            <a:ext cx="663105" cy="2523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000" smtClean="0">
                <a:solidFill>
                  <a:srgbClr val="000000"/>
                </a:solidFill>
                <a:latin typeface="CorpoS" pitchFamily="2" charset="0"/>
              </a:rPr>
              <a:t>Internal</a:t>
            </a:r>
            <a:endParaRPr lang="de-DE" sz="1000" dirty="0" err="1" smtClean="0">
              <a:solidFill>
                <a:srgbClr val="000000"/>
              </a:solidFill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9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718" r:id="rId3"/>
    <p:sldLayoutId id="2147483660" r:id="rId4"/>
    <p:sldLayoutId id="2147483721" r:id="rId5"/>
    <p:sldLayoutId id="2147483703" r:id="rId6"/>
    <p:sldLayoutId id="2147483704" r:id="rId7"/>
    <p:sldLayoutId id="2147483700" r:id="rId8"/>
    <p:sldLayoutId id="2147483679" r:id="rId9"/>
    <p:sldLayoutId id="2147483688" r:id="rId10"/>
    <p:sldLayoutId id="2147483689" r:id="rId11"/>
    <p:sldLayoutId id="2147483692" r:id="rId12"/>
    <p:sldLayoutId id="2147483696" r:id="rId13"/>
    <p:sldLayoutId id="2147483694" r:id="rId14"/>
    <p:sldLayoutId id="2147483680" r:id="rId15"/>
    <p:sldLayoutId id="2147483707" r:id="rId16"/>
    <p:sldLayoutId id="2147483683" r:id="rId17"/>
    <p:sldLayoutId id="2147483684" r:id="rId18"/>
    <p:sldLayoutId id="2147483709" r:id="rId19"/>
    <p:sldLayoutId id="2147483710" r:id="rId20"/>
    <p:sldLayoutId id="2147483711" r:id="rId21"/>
    <p:sldLayoutId id="2147483712" r:id="rId22"/>
    <p:sldLayoutId id="2147483698" r:id="rId23"/>
    <p:sldLayoutId id="2147483729" r:id="rId24"/>
    <p:sldLayoutId id="2147483725" r:id="rId25"/>
    <p:sldLayoutId id="2147483726" r:id="rId26"/>
    <p:sldLayoutId id="2147483727" r:id="rId27"/>
    <p:sldLayoutId id="2147483728" r:id="rId28"/>
    <p:sldLayoutId id="2147483682" r:id="rId2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271" rtl="0" eaLnBrk="1" latinLnBrk="0" hangingPunct="1">
        <a:spcBef>
          <a:spcPts val="0"/>
        </a:spcBef>
        <a:buFont typeface="+mj-lt"/>
        <a:buNone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+mj-lt"/>
        <a:buNone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1952" indent="-34195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9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white">
          <a:xfrm>
            <a:off x="395289" y="368300"/>
            <a:ext cx="11406187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zweizeilig in CorpoA (Überschriften) 30 pt. </a:t>
            </a:r>
            <a:br>
              <a:rPr lang="de-DE" dirty="0" smtClean="0"/>
            </a:br>
            <a:r>
              <a:rPr lang="de-DE" dirty="0" smtClean="0"/>
              <a:t>Lorem ipsum dolor sit amet.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395288" y="1511300"/>
            <a:ext cx="11406188" cy="4996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 in </a:t>
            </a:r>
            <a:r>
              <a:rPr lang="de-DE" noProof="0" dirty="0" smtClean="0"/>
              <a:t>CorpoS</a:t>
            </a:r>
            <a:r>
              <a:rPr lang="en-US" dirty="0" smtClean="0"/>
              <a:t> (</a:t>
            </a:r>
            <a:r>
              <a:rPr lang="de-DE" noProof="0" dirty="0" smtClean="0"/>
              <a:t>Textkörper</a:t>
            </a:r>
            <a:r>
              <a:rPr lang="en-US" dirty="0" smtClean="0"/>
              <a:t>) in 20 pt. </a:t>
            </a:r>
            <a:r>
              <a:rPr lang="de-DE" dirty="0" smtClean="0"/>
              <a:t>einfügen // für Aufzählungen: Start // Absatz // Listenebene erhöhen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pic>
        <p:nvPicPr>
          <p:cNvPr id="66" name="Wortmarke Mercedes-Benz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1" y="6620400"/>
            <a:ext cx="1188000" cy="136800"/>
          </a:xfrm>
          <a:prstGeom prst="rect">
            <a:avLst/>
          </a:prstGeom>
        </p:spPr>
      </p:pic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 bwMode="white">
          <a:xfrm>
            <a:off x="3578400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000"/>
            </a:lvl2pPr>
            <a:lvl3pPr marL="0" indent="0" algn="r">
              <a:spcBef>
                <a:spcPts val="0"/>
              </a:spcBef>
              <a:defRPr sz="1000"/>
            </a:lvl3pPr>
            <a:lvl4pPr marL="0" indent="0" algn="r">
              <a:spcBef>
                <a:spcPts val="0"/>
              </a:spcBef>
              <a:defRPr sz="1000"/>
            </a:lvl4pPr>
            <a:lvl5pPr marL="0" indent="0" algn="r">
              <a:spcBef>
                <a:spcPts val="0"/>
              </a:spcBef>
              <a:defRPr sz="1000"/>
            </a:lvl5pPr>
            <a:lvl6pPr marL="0" indent="0" algn="r">
              <a:spcBef>
                <a:spcPts val="0"/>
              </a:spcBef>
              <a:defRPr sz="1000"/>
            </a:lvl6pPr>
            <a:lvl7pPr marL="0" indent="0" algn="r">
              <a:spcBef>
                <a:spcPts val="0"/>
              </a:spcBef>
              <a:defRPr sz="1000"/>
            </a:lvl7pPr>
            <a:lvl8pPr marL="0" indent="0" algn="r">
              <a:spcBef>
                <a:spcPts val="0"/>
              </a:spcBef>
              <a:defRPr sz="1000"/>
            </a:lvl8pPr>
            <a:lvl9pPr marL="0" indent="0" algn="r">
              <a:spcBef>
                <a:spcPts val="0"/>
              </a:spcBef>
              <a:defRPr sz="1000"/>
            </a:lvl9pPr>
          </a:lstStyle>
          <a:p>
            <a:r>
              <a:rPr lang="de-DE" smtClean="0"/>
              <a:t>Mercedes-Benz Cars. Einkauf und Lieferantenqualität - MP Standardfoliensatz | MP | Januar 2016</a:t>
            </a:r>
            <a:endParaRPr lang="de-DE" dirty="0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 bwMode="white">
          <a:xfrm>
            <a:off x="11800801" y="6552000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000"/>
            </a:lvl2pPr>
            <a:lvl3pPr marL="0" indent="0" algn="l">
              <a:spcBef>
                <a:spcPts val="0"/>
              </a:spcBef>
              <a:defRPr sz="1000"/>
            </a:lvl3pPr>
            <a:lvl4pPr marL="0" indent="0" algn="l">
              <a:spcBef>
                <a:spcPts val="0"/>
              </a:spcBef>
              <a:defRPr sz="1000"/>
            </a:lvl4pPr>
            <a:lvl5pPr marL="0" indent="0" algn="l">
              <a:spcBef>
                <a:spcPts val="0"/>
              </a:spcBef>
              <a:defRPr sz="1000"/>
            </a:lvl5pPr>
            <a:lvl6pPr marL="0" indent="0" algn="l">
              <a:spcBef>
                <a:spcPts val="0"/>
              </a:spcBef>
              <a:defRPr sz="1000"/>
            </a:lvl6pPr>
            <a:lvl7pPr marL="0" indent="0" algn="l">
              <a:spcBef>
                <a:spcPts val="0"/>
              </a:spcBef>
              <a:defRPr sz="1000"/>
            </a:lvl7pPr>
            <a:lvl8pPr marL="0" indent="0" algn="l">
              <a:spcBef>
                <a:spcPts val="0"/>
              </a:spcBef>
              <a:defRPr sz="1000"/>
            </a:lvl8pPr>
            <a:lvl9pPr marL="0" indent="0" algn="l">
              <a:spcBef>
                <a:spcPts val="0"/>
              </a:spcBef>
              <a:defRPr sz="1000"/>
            </a:lvl9pPr>
          </a:lstStyle>
          <a:p>
            <a:fld id="{AD1D1349-391B-44DC-865F-5996B3E40F2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MSIPCMContentMarking" descr="{&quot;HashCode&quot;:758215280,&quot;Placement&quot;:&quot;Header&quot;,&quot;Top&quot;:0.0,&quot;Left&quot;:0.0,&quot;SlideWidth&quot;:960,&quot;SlideHeight&quot;:540}"/>
          <p:cNvSpPr txBox="1"/>
          <p:nvPr userDrawn="1"/>
        </p:nvSpPr>
        <p:spPr bwMode="gray">
          <a:xfrm>
            <a:off x="0" y="0"/>
            <a:ext cx="663105" cy="2523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000" smtClean="0">
                <a:solidFill>
                  <a:srgbClr val="000000"/>
                </a:solidFill>
                <a:latin typeface="CorpoS" pitchFamily="2" charset="0"/>
              </a:rPr>
              <a:t>Internal</a:t>
            </a:r>
            <a:endParaRPr lang="de-DE" sz="1000" dirty="0" err="1" smtClean="0">
              <a:solidFill>
                <a:srgbClr val="000000"/>
              </a:solidFill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56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719" r:id="rId2"/>
    <p:sldLayoutId id="2147483720" r:id="rId3"/>
    <p:sldLayoutId id="2147483664" r:id="rId4"/>
    <p:sldLayoutId id="2147483722" r:id="rId5"/>
    <p:sldLayoutId id="2147483705" r:id="rId6"/>
    <p:sldLayoutId id="2147483706" r:id="rId7"/>
    <p:sldLayoutId id="2147483701" r:id="rId8"/>
    <p:sldLayoutId id="2147483702" r:id="rId9"/>
    <p:sldLayoutId id="2147483690" r:id="rId10"/>
    <p:sldLayoutId id="2147483691" r:id="rId11"/>
    <p:sldLayoutId id="2147483693" r:id="rId12"/>
    <p:sldLayoutId id="2147483697" r:id="rId13"/>
    <p:sldLayoutId id="2147483695" r:id="rId14"/>
    <p:sldLayoutId id="2147483685" r:id="rId15"/>
    <p:sldLayoutId id="2147483708" r:id="rId16"/>
    <p:sldLayoutId id="2147483686" r:id="rId17"/>
    <p:sldLayoutId id="2147483687" r:id="rId18"/>
    <p:sldLayoutId id="2147483713" r:id="rId19"/>
    <p:sldLayoutId id="2147483714" r:id="rId20"/>
    <p:sldLayoutId id="2147483715" r:id="rId21"/>
    <p:sldLayoutId id="2147483716" r:id="rId22"/>
    <p:sldLayoutId id="2147483730" r:id="rId23"/>
    <p:sldLayoutId id="2147483723" r:id="rId24"/>
    <p:sldLayoutId id="2147483674" r:id="rId25"/>
    <p:sldLayoutId id="2147483675" r:id="rId26"/>
    <p:sldLayoutId id="2147483676" r:id="rId27"/>
    <p:sldLayoutId id="2147483677" r:id="rId28"/>
    <p:sldLayoutId id="2147483724" r:id="rId2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271" rtl="0" eaLnBrk="1" latinLnBrk="0" hangingPunct="1">
        <a:spcBef>
          <a:spcPts val="0"/>
        </a:spcBef>
        <a:buFont typeface="+mj-lt"/>
        <a:buNone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+mj-lt"/>
        <a:buNone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1952" indent="-34195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9924" indent="-197972" algn="l" defTabSz="914271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9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410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4" name="Picture 2" descr="C:\Users\mrodriq\Desktop\15C157_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22419" b="42762"/>
          <a:stretch/>
        </p:blipFill>
        <p:spPr bwMode="auto">
          <a:xfrm>
            <a:off x="0" y="333375"/>
            <a:ext cx="12198352" cy="33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Confirmation of  Quality-Requirements</a:t>
            </a:r>
            <a:br>
              <a:rPr lang="en-US" dirty="0" smtClean="0"/>
            </a:br>
            <a:r>
              <a:rPr lang="en-US" dirty="0" smtClean="0"/>
              <a:t>Tail lamp / Headlamp</a:t>
            </a:r>
            <a:endParaRPr lang="en-US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Name, Vorname, </a:t>
            </a:r>
            <a:r>
              <a:rPr lang="de-DE" dirty="0"/>
              <a:t>MP/XR4</a:t>
            </a:r>
          </a:p>
          <a:p>
            <a:r>
              <a:rPr lang="de-DE" dirty="0"/>
              <a:t>Böblingen, </a:t>
            </a:r>
            <a:r>
              <a:rPr lang="de-DE" dirty="0" smtClean="0"/>
              <a:t>Datum</a:t>
            </a:r>
            <a:endParaRPr lang="de-DE" dirty="0"/>
          </a:p>
        </p:txBody>
      </p:sp>
      <p:pic>
        <p:nvPicPr>
          <p:cNvPr id="11" name="Bildplatzhalter 1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8" b="7600"/>
          <a:stretch/>
        </p:blipFill>
        <p:spPr>
          <a:xfrm>
            <a:off x="0" y="311762"/>
            <a:ext cx="12198350" cy="3407039"/>
          </a:xfrm>
          <a:scene3d>
            <a:camera prst="orthographicFront"/>
            <a:lightRig rig="threePt" dir="t"/>
          </a:scene3d>
          <a:sp3d prstMaterial="flat"/>
        </p:spPr>
      </p:pic>
    </p:spTree>
    <p:extLst>
      <p:ext uri="{BB962C8B-B14F-4D97-AF65-F5344CB8AC3E}">
        <p14:creationId xmlns:p14="http://schemas.microsoft.com/office/powerpoint/2010/main" val="22854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2774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96915"/>
              </p:ext>
            </p:extLst>
          </p:nvPr>
        </p:nvGraphicFramePr>
        <p:xfrm>
          <a:off x="395999" y="775577"/>
          <a:ext cx="11341124" cy="518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2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Summary of the most important quality requirements</a:t>
                      </a:r>
                      <a:endParaRPr lang="en-US" sz="16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151">
                <a:tc>
                  <a:txBody>
                    <a:bodyPr/>
                    <a:lstStyle/>
                    <a:p>
                      <a:r>
                        <a:rPr lang="en-US" sz="1300" kern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Process</a:t>
                      </a:r>
                      <a:r>
                        <a:rPr lang="en-US" sz="1300" kern="0" baseline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 specification sheet </a:t>
                      </a:r>
                      <a:r>
                        <a:rPr lang="en-US" sz="1300" b="1" kern="0" baseline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(version </a:t>
                      </a:r>
                      <a:r>
                        <a:rPr lang="en-US" sz="1300" b="1" kern="0" baseline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V1.7, 01.03.2022</a:t>
                      </a:r>
                      <a:r>
                        <a:rPr lang="en-US" sz="1300" b="1" kern="0" baseline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) </a:t>
                      </a:r>
                      <a:r>
                        <a:rPr lang="en-US" sz="1300" kern="0" baseline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fully </a:t>
                      </a:r>
                      <a:r>
                        <a:rPr lang="en-US" sz="1300" kern="0" baseline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accepted (incl. photometrical tests)?</a:t>
                      </a:r>
                      <a:r>
                        <a:rPr lang="en-US" sz="1300" kern="0" noProof="0" dirty="0" smtClean="0">
                          <a:cs typeface="Arial" charset="0"/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sz="1300" kern="0" noProof="0" dirty="0" smtClean="0">
                          <a:cs typeface="Arial" charset="0"/>
                          <a:sym typeface="Wingdings" panose="05000000000000000000" pitchFamily="2" charset="2"/>
                        </a:rPr>
                      </a:br>
                      <a:r>
                        <a:rPr lang="en-US" sz="1300" kern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If</a:t>
                      </a:r>
                      <a:r>
                        <a:rPr lang="en-US" sz="1300" kern="0" baseline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 not</a:t>
                      </a:r>
                      <a:r>
                        <a:rPr lang="en-US" sz="1300" kern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: rejected points discussed and released by quality MP?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Yes/No</a:t>
                      </a:r>
                    </a:p>
                    <a:p>
                      <a:endParaRPr lang="en-US" sz="1300" noProof="0" dirty="0" smtClean="0"/>
                    </a:p>
                    <a:p>
                      <a:pPr marL="0" marR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 smtClean="0"/>
                        <a:t>Yes/No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kern="0" noProof="0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Are the tolerance specifications accepted completely?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Yes/No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926">
                <a:tc>
                  <a:txBody>
                    <a:bodyPr/>
                    <a:lstStyle/>
                    <a:p>
                      <a:r>
                        <a:rPr lang="en-US" sz="1300" kern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For information: </a:t>
                      </a:r>
                      <a:r>
                        <a:rPr lang="en-US" sz="1300" kern="0" baseline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main changes in PLH to previous version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300" kern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photometrical measurements and documentation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300" kern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Requirements for connectors (only for headlamps)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300" kern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Changed requirements for geometry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noProof="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0" baseline="0" noProof="0" dirty="0" smtClean="0">
                          <a:cs typeface="Arial" charset="0"/>
                        </a:rPr>
                        <a:t>Are there s</a:t>
                      </a:r>
                      <a:r>
                        <a:rPr lang="en-US" sz="1300" kern="0" noProof="0" dirty="0" smtClean="0">
                          <a:cs typeface="Arial" charset="0"/>
                        </a:rPr>
                        <a:t>pecial processes planned to fulfill</a:t>
                      </a:r>
                      <a:r>
                        <a:rPr lang="en-US" sz="1300" kern="0" baseline="0" noProof="0" dirty="0" smtClean="0">
                          <a:cs typeface="Arial" charset="0"/>
                        </a:rPr>
                        <a:t> the required tolerances</a:t>
                      </a:r>
                      <a:r>
                        <a:rPr lang="en-US" sz="1300" kern="0" noProof="0" dirty="0" smtClean="0">
                          <a:cs typeface="Arial" charset="0"/>
                        </a:rPr>
                        <a:t>? Which? (milling/drilling, laser welding, laser cutting, Inline measurement</a:t>
                      </a:r>
                      <a:r>
                        <a:rPr lang="en-US" sz="1300" kern="0" baseline="0" noProof="0" dirty="0" smtClean="0">
                          <a:cs typeface="Arial" charset="0"/>
                        </a:rPr>
                        <a:t> of lens, …)</a:t>
                      </a:r>
                      <a:endParaRPr lang="en-US" sz="1300" kern="0" noProof="0" dirty="0" smtClean="0">
                        <a:cs typeface="Arial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Yes/No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424">
                <a:tc>
                  <a:txBody>
                    <a:bodyPr/>
                    <a:lstStyle/>
                    <a:p>
                      <a:r>
                        <a:rPr lang="en-US" sz="1300" kern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Time plan communicated?</a:t>
                      </a:r>
                    </a:p>
                    <a:p>
                      <a:r>
                        <a:rPr lang="en-US" sz="1300" kern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PPFB date and ESWFT date confirmed?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Yes/No</a:t>
                      </a:r>
                    </a:p>
                    <a:p>
                      <a:pPr marL="0" marR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 smtClean="0"/>
                        <a:t>Yes/No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kern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Measurement fixture (3D) planned?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Yes/No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r>
                        <a:rPr lang="en-US" sz="1300" kern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- Which</a:t>
                      </a:r>
                      <a:r>
                        <a:rPr lang="en-US" sz="1300" kern="0" baseline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 p</a:t>
                      </a:r>
                      <a:r>
                        <a:rPr lang="en-US" sz="1300" kern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roduction location is planned? </a:t>
                      </a:r>
                      <a:r>
                        <a:rPr lang="en-US" sz="1300" kern="0" baseline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 ____________________</a:t>
                      </a:r>
                    </a:p>
                    <a:p>
                      <a:r>
                        <a:rPr lang="en-US" sz="1300" kern="0" baseline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- Is the production plant released by DAI and CCC-certificated? Is  </a:t>
                      </a:r>
                      <a:br>
                        <a:rPr lang="en-US" sz="1300" kern="0" baseline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</a:br>
                      <a:r>
                        <a:rPr lang="en-US" sz="1300" kern="0" baseline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  the location successfully CSR-audited (Corporate Social </a:t>
                      </a:r>
                      <a:br>
                        <a:rPr lang="en-US" sz="1300" kern="0" baseline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</a:br>
                      <a:r>
                        <a:rPr lang="en-US" sz="1300" kern="0" baseline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  Responsibility)</a:t>
                      </a:r>
                    </a:p>
                    <a:p>
                      <a:r>
                        <a:rPr lang="en-US" sz="1300" kern="0" baseline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- Number of launches in production plant in the year of SOP?</a:t>
                      </a:r>
                    </a:p>
                    <a:p>
                      <a:r>
                        <a:rPr lang="en-US" sz="1300" kern="0" baseline="0" noProof="0" dirty="0" smtClean="0">
                          <a:solidFill>
                            <a:schemeClr val="tx1"/>
                          </a:solidFill>
                          <a:cs typeface="Arial" charset="0"/>
                          <a:sym typeface="Wingdings" panose="05000000000000000000" pitchFamily="2" charset="2"/>
                        </a:rPr>
                        <a:t>- shared assembly line (other OEM or DAI projects)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/>
                      </a:r>
                      <a:br>
                        <a:rPr lang="en-US" sz="1300" noProof="0" dirty="0" smtClean="0"/>
                      </a:br>
                      <a:r>
                        <a:rPr lang="en-US" sz="1300" noProof="0" dirty="0" smtClean="0"/>
                        <a:t>Yes/No</a:t>
                      </a:r>
                    </a:p>
                    <a:p>
                      <a:pPr marL="0" marR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 smtClean="0"/>
                        <a:t>Yes/No</a:t>
                      </a:r>
                    </a:p>
                    <a:p>
                      <a:pPr marL="0" marR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noProof="0" dirty="0" smtClean="0"/>
                    </a:p>
                    <a:p>
                      <a:pPr marL="0" marR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 smtClean="0"/>
                        <a:t>Quantity:</a:t>
                      </a:r>
                    </a:p>
                    <a:p>
                      <a:pPr marL="0" marR="0" lvl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 smtClean="0"/>
                        <a:t>Yes/No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kern="0" noProof="0" dirty="0" smtClean="0">
                          <a:cs typeface="Arial" charset="0"/>
                        </a:rPr>
                        <a:t>Is a Inline-measurement equipment</a:t>
                      </a:r>
                      <a:r>
                        <a:rPr lang="en-US" sz="1300" kern="0" baseline="0" noProof="0" dirty="0" smtClean="0">
                          <a:cs typeface="Arial" charset="0"/>
                        </a:rPr>
                        <a:t> planned?</a:t>
                      </a:r>
                      <a:endParaRPr lang="en-US" sz="1300" kern="0" noProof="0" dirty="0" smtClean="0">
                        <a:cs typeface="Arial" charset="0"/>
                      </a:endParaRPr>
                    </a:p>
                    <a:p>
                      <a:r>
                        <a:rPr lang="en-US" sz="1300" kern="0" noProof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Number of Inline measurement points confirmed?</a:t>
                      </a:r>
                      <a:br>
                        <a:rPr lang="en-US" sz="1300" kern="0" noProof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</a:br>
                      <a:r>
                        <a:rPr lang="en-US" sz="1300" kern="0" noProof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Lamps: number of surface</a:t>
                      </a:r>
                      <a:r>
                        <a:rPr lang="en-US" sz="1300" kern="0" baseline="0" noProof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/</a:t>
                      </a:r>
                      <a:r>
                        <a:rPr lang="en-US" sz="1300" kern="0" noProof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gab points is 8/8</a:t>
                      </a:r>
                    </a:p>
                    <a:p>
                      <a:r>
                        <a:rPr lang="en-US" sz="1300" kern="0" noProof="0" dirty="0" err="1" smtClean="0">
                          <a:solidFill>
                            <a:schemeClr val="tx1"/>
                          </a:solidFill>
                          <a:cs typeface="Arial" charset="0"/>
                        </a:rPr>
                        <a:t>Lightband</a:t>
                      </a:r>
                      <a:r>
                        <a:rPr lang="en-US" sz="1300" kern="0" noProof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: number of surface/gap points is 12/12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Yes/No</a:t>
                      </a:r>
                    </a:p>
                    <a:p>
                      <a:pPr marL="0" marR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 smtClean="0"/>
                        <a:t>Yes/No</a:t>
                      </a:r>
                    </a:p>
                    <a:p>
                      <a:pPr marL="0" marR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noProof="0" dirty="0" smtClean="0"/>
                    </a:p>
                    <a:p>
                      <a:pPr marL="0" marR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r>
                        <a:rPr lang="en-US" sz="1300" kern="0" noProof="0" dirty="0" smtClean="0">
                          <a:cs typeface="Arial" charset="0"/>
                        </a:rPr>
                        <a:t>Assembly layout presented?</a:t>
                      </a:r>
                    </a:p>
                    <a:p>
                      <a:r>
                        <a:rPr lang="en-US" sz="1300" kern="0" noProof="0" dirty="0" smtClean="0">
                          <a:cs typeface="Arial" charset="0"/>
                        </a:rPr>
                        <a:t>Tail</a:t>
                      </a:r>
                      <a:r>
                        <a:rPr lang="en-US" sz="1300" kern="0" baseline="0" noProof="0" dirty="0" smtClean="0">
                          <a:cs typeface="Arial" charset="0"/>
                        </a:rPr>
                        <a:t> lamp: tempering before Inline?</a:t>
                      </a:r>
                      <a:endParaRPr lang="en-US" sz="1300" kern="0" noProof="0" dirty="0" smtClean="0">
                        <a:cs typeface="Arial" charset="0"/>
                      </a:endParaRPr>
                    </a:p>
                    <a:p>
                      <a:r>
                        <a:rPr lang="en-US" sz="1300" noProof="0" dirty="0" smtClean="0"/>
                        <a:t>Headlamp: light adjusting after hollow-screw adjustment?</a:t>
                      </a:r>
                      <a:endParaRPr lang="en-US" sz="13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Yes/No</a:t>
                      </a:r>
                    </a:p>
                    <a:p>
                      <a:pPr marL="0" marR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 smtClean="0"/>
                        <a:t>Yes/No</a:t>
                      </a:r>
                    </a:p>
                    <a:p>
                      <a:pPr marL="0" marR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 smtClean="0"/>
                        <a:t>Yes/No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0" noProof="0" dirty="0" smtClean="0">
                          <a:cs typeface="Arial" charset="0"/>
                          <a:sym typeface="Wingdings" panose="05000000000000000000" pitchFamily="2" charset="2"/>
                        </a:rPr>
                        <a:t>Surface specification norm MBN 10503 accepted?</a:t>
                      </a:r>
                    </a:p>
                    <a:p>
                      <a:endParaRPr lang="en-US" sz="1300" kern="0" noProof="0" dirty="0" smtClean="0">
                        <a:solidFill>
                          <a:schemeClr val="tx1"/>
                        </a:solidFill>
                        <a:cs typeface="Arial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Yes/No</a:t>
                      </a:r>
                    </a:p>
                    <a:p>
                      <a:endParaRPr lang="en-US" sz="13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5999" y="204901"/>
            <a:ext cx="8795625" cy="479534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Tail lamp / Headlamp BR        , Supplier</a:t>
            </a:r>
            <a:endParaRPr lang="en-US" altLang="de-DE" dirty="0" smtClean="0"/>
          </a:p>
        </p:txBody>
      </p:sp>
      <p:cxnSp>
        <p:nvCxnSpPr>
          <p:cNvPr id="7" name="Gerade Verbindung 6"/>
          <p:cNvCxnSpPr/>
          <p:nvPr/>
        </p:nvCxnSpPr>
        <p:spPr bwMode="gray">
          <a:xfrm>
            <a:off x="3333750" y="6276975"/>
            <a:ext cx="1038225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 bwMode="gray">
          <a:xfrm>
            <a:off x="3162300" y="6296025"/>
            <a:ext cx="790575" cy="238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8000"/>
              </a:lnSpc>
              <a:spcAft>
                <a:spcPts val="1008"/>
              </a:spcAft>
            </a:pPr>
            <a:r>
              <a:rPr lang="de-DE" sz="1400" dirty="0" smtClean="0">
                <a:solidFill>
                  <a:schemeClr val="tx1"/>
                </a:solidFill>
              </a:rPr>
              <a:t>Date</a:t>
            </a:r>
          </a:p>
        </p:txBody>
      </p:sp>
      <p:cxnSp>
        <p:nvCxnSpPr>
          <p:cNvPr id="10" name="Gerade Verbindung 9"/>
          <p:cNvCxnSpPr/>
          <p:nvPr/>
        </p:nvCxnSpPr>
        <p:spPr bwMode="gray">
          <a:xfrm>
            <a:off x="4876800" y="6276975"/>
            <a:ext cx="3771900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 bwMode="gray">
          <a:xfrm>
            <a:off x="4781550" y="6291262"/>
            <a:ext cx="3905250" cy="238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8000"/>
              </a:lnSpc>
              <a:spcAft>
                <a:spcPts val="1008"/>
              </a:spcAft>
            </a:pPr>
            <a:r>
              <a:rPr lang="en-US" sz="1400" dirty="0" smtClean="0"/>
              <a:t>Signature Supplier (Responsible for production)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 bwMode="gray">
          <a:xfrm>
            <a:off x="6657975" y="619125"/>
            <a:ext cx="2314575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 bwMode="gray">
          <a:xfrm>
            <a:off x="4343400" y="619125"/>
            <a:ext cx="581025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 bwMode="gray">
          <a:xfrm>
            <a:off x="9381745" y="6208775"/>
            <a:ext cx="2410206" cy="384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/>
              <a:t>NOTE: This translation is for information purposes only.</a:t>
            </a:r>
            <a:endParaRPr lang="de-DE" sz="800" dirty="0"/>
          </a:p>
          <a:p>
            <a:r>
              <a:rPr lang="en-US" sz="800" dirty="0"/>
              <a:t>The German version shall prevail above all others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01.03.2022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724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5_MB_PC_presentation_DE_16_9">
  <a:themeElements>
    <a:clrScheme name="Mercedes-Benz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t" anchorCtr="0"/>
      <a:lstStyle>
        <a:defPPr algn="l">
          <a:lnSpc>
            <a:spcPct val="108000"/>
          </a:lnSpc>
          <a:spcAft>
            <a:spcPts val="1008"/>
          </a:spcAft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PT Master // Mercedes-Benz // 16x9 // schwarz">
  <a:themeElements>
    <a:clrScheme name="Mercedes-Benz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 alte Schriften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t" anchorCtr="0"/>
      <a:lstStyle>
        <a:defPPr algn="l">
          <a:lnSpc>
            <a:spcPct val="108000"/>
          </a:lnSpc>
          <a:spcAft>
            <a:spcPts val="1008"/>
          </a:spcAft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  <a:miter lim="800000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Mercedes-Benz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Mercedes-Benz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IReviewStatus xmlns="f55eec03-8512-4d00-a8c9-cd21e46419f5">Draft</DAIReviewStatus>
    <DAIOrigin xmlns="f55eec03-8512-4d00-a8c9-cd21e46419f5">Daimler</DAIOrigin>
    <Category xmlns="f55eec03-8512-4d00-a8c9-cd21e46419f5">Category 1</Category>
    <Language xmlns="f55eec03-8512-4d00-a8c9-cd21e46419f5">Deutsch</Languag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3D18CFE4CE879945945E15174BB87C55010030243FED91583A4FA753B6499430CBBF" ma:contentTypeVersion="15" ma:contentTypeDescription="Create a new document." ma:contentTypeScope="" ma:versionID="51e4fd09d597972d783bc9aa0cc6c071">
  <xsd:schema xmlns:xsd="http://www.w3.org/2001/XMLSchema" xmlns:xs="http://www.w3.org/2001/XMLSchema" xmlns:p="http://schemas.microsoft.com/office/2006/metadata/properties" xmlns:ns2="f55eec03-8512-4d00-a8c9-cd21e46419f5" targetNamespace="http://schemas.microsoft.com/office/2006/metadata/properties" ma:root="true" ma:fieldsID="edb24a76a94920299811a9edce0bc2cf" ns2:_="">
    <xsd:import namespace="f55eec03-8512-4d00-a8c9-cd21e46419f5"/>
    <xsd:element name="properties">
      <xsd:complexType>
        <xsd:sequence>
          <xsd:element name="documentManagement">
            <xsd:complexType>
              <xsd:all>
                <xsd:element ref="ns2:DAIReviewStatus" minOccurs="0"/>
                <xsd:element ref="ns2:DAIOrigin" minOccurs="0"/>
                <xsd:element ref="ns2:Category" minOccurs="0"/>
                <xsd:element ref="ns2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eec03-8512-4d00-a8c9-cd21e46419f5" elementFormDefault="qualified">
    <xsd:import namespace="http://schemas.microsoft.com/office/2006/documentManagement/types"/>
    <xsd:import namespace="http://schemas.microsoft.com/office/infopath/2007/PartnerControls"/>
    <xsd:element name="DAIReviewStatus" ma:index="8" nillable="true" ma:displayName="Review Status" ma:default="Draft" ma:internalName="DAIReviewStatus">
      <xsd:simpleType>
        <xsd:restriction base="dms:Choice">
          <xsd:enumeration value="Draft"/>
          <xsd:enumeration value="Reviewed"/>
          <xsd:enumeration value="Final"/>
          <xsd:enumeration value="Expired"/>
        </xsd:restriction>
      </xsd:simpleType>
    </xsd:element>
    <xsd:element name="DAIOrigin" ma:index="10" nillable="true" ma:displayName="Origin" ma:default="Daimler" ma:internalName="DAIOrigin">
      <xsd:simpleType>
        <xsd:restriction base="dms:Choice">
          <xsd:enumeration value="Daimler"/>
          <xsd:enumeration value="External"/>
        </xsd:restriction>
      </xsd:simpleType>
    </xsd:element>
    <xsd:element name="Category" ma:index="11" nillable="true" ma:displayName="Category" ma:default="Category 1" ma:internalName="Category">
      <xsd:simpleType>
        <xsd:restriction base="dms:Choice">
          <xsd:enumeration value="Category 1"/>
          <xsd:enumeration value="Category 2"/>
          <xsd:enumeration value="Category 3"/>
        </xsd:restriction>
      </xsd:simpleType>
    </xsd:element>
    <xsd:element name="Language" ma:index="12" nillable="true" ma:displayName="Language" ma:default="Deutsch" ma:format="Dropdown" ma:internalName="Language">
      <xsd:simpleType>
        <xsd:restriction base="dms:Choice">
          <xsd:enumeration value="Deutsch"/>
          <xsd:enumeration value="Englisc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9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AF99D-9FB0-4C07-9D52-4ADD9F035A4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55eec03-8512-4d00-a8c9-cd21e46419f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D86363-F18D-4704-9519-006A9BA56C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39C350-2CF9-4F2D-BD5B-FC432DF8D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eec03-8512-4d00-a8c9-cd21e46419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2015_MB_PC_presentation_DE_16_9</Template>
  <TotalTime>0</TotalTime>
  <Words>299</Words>
  <Application>Microsoft Office PowerPoint</Application>
  <PresentationFormat>Benutzerdefiniert</PresentationFormat>
  <Paragraphs>50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Arial</vt:lpstr>
      <vt:lpstr>CorpoA</vt:lpstr>
      <vt:lpstr>CorpoS</vt:lpstr>
      <vt:lpstr>Symbol</vt:lpstr>
      <vt:lpstr>Webdings</vt:lpstr>
      <vt:lpstr>Wingdings</vt:lpstr>
      <vt:lpstr>2015_MB_PC_presentation_DE_16_9</vt:lpstr>
      <vt:lpstr>PPT Master // Mercedes-Benz // 16x9 // schwarz</vt:lpstr>
      <vt:lpstr>think-cell Folie</vt:lpstr>
      <vt:lpstr>Confirmation of  Quality-Requirements Tail lamp / Headlamp</vt:lpstr>
      <vt:lpstr>Tail lamp / Headlamp BR        , Supplier</vt:lpstr>
    </vt:vector>
  </TitlesOfParts>
  <Company>Daimler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30 pt über eine Zeile.</dc:title>
  <dc:creator>Rodriguez Romero, Martina (050-Extern)</dc:creator>
  <cp:lastModifiedBy>Habermaier, Matthias (050)</cp:lastModifiedBy>
  <cp:revision>196</cp:revision>
  <cp:lastPrinted>2021-02-25T08:51:11Z</cp:lastPrinted>
  <dcterms:created xsi:type="dcterms:W3CDTF">2015-12-07T14:59:03Z</dcterms:created>
  <dcterms:modified xsi:type="dcterms:W3CDTF">2022-09-12T11:20:51Z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0x0101003D18CFE4CE879945945E15174BB87C55010030243FED91583A4FA753B6499430CBBF</vt:lpwstr>
  </property>
  <property fmtid="{D5CDD505-2E9C-101B-9397-08002B2CF9AE}" pid="3" name="MSIP_Label_924dbb1d-991d-4bbd-aad5-33bac1d8ffaf_Enabled">
    <vt:lpwstr>true</vt:lpwstr>
  </property>
  <property fmtid="{D5CDD505-2E9C-101B-9397-08002B2CF9AE}" pid="4" name="MSIP_Label_924dbb1d-991d-4bbd-aad5-33bac1d8ffaf_SetDate">
    <vt:lpwstr>2022-09-12T11:20:51Z</vt:lpwstr>
  </property>
  <property fmtid="{D5CDD505-2E9C-101B-9397-08002B2CF9AE}" pid="5" name="MSIP_Label_924dbb1d-991d-4bbd-aad5-33bac1d8ffaf_Method">
    <vt:lpwstr>Standard</vt:lpwstr>
  </property>
  <property fmtid="{D5CDD505-2E9C-101B-9397-08002B2CF9AE}" pid="6" name="MSIP_Label_924dbb1d-991d-4bbd-aad5-33bac1d8ffaf_Name">
    <vt:lpwstr>924dbb1d-991d-4bbd-aad5-33bac1d8ffaf</vt:lpwstr>
  </property>
  <property fmtid="{D5CDD505-2E9C-101B-9397-08002B2CF9AE}" pid="7" name="MSIP_Label_924dbb1d-991d-4bbd-aad5-33bac1d8ffaf_SiteId">
    <vt:lpwstr>9652d7c2-1ccf-4940-8151-4a92bd474ed0</vt:lpwstr>
  </property>
  <property fmtid="{D5CDD505-2E9C-101B-9397-08002B2CF9AE}" pid="8" name="MSIP_Label_924dbb1d-991d-4bbd-aad5-33bac1d8ffaf_ActionId">
    <vt:lpwstr>453a56d1-f40a-43b5-91f2-f6f673ec00fb</vt:lpwstr>
  </property>
  <property fmtid="{D5CDD505-2E9C-101B-9397-08002B2CF9AE}" pid="9" name="MSIP_Label_924dbb1d-991d-4bbd-aad5-33bac1d8ffaf_ContentBits">
    <vt:lpwstr>1</vt:lpwstr>
  </property>
</Properties>
</file>